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93" r:id="rId5"/>
    <p:sldId id="290" r:id="rId6"/>
    <p:sldId id="294" r:id="rId7"/>
    <p:sldId id="295" r:id="rId8"/>
    <p:sldId id="298" r:id="rId9"/>
    <p:sldId id="263" r:id="rId10"/>
    <p:sldId id="276" r:id="rId11"/>
    <p:sldId id="280" r:id="rId12"/>
    <p:sldId id="296" r:id="rId13"/>
    <p:sldId id="281" r:id="rId14"/>
    <p:sldId id="285" r:id="rId15"/>
    <p:sldId id="286" r:id="rId16"/>
    <p:sldId id="287" r:id="rId17"/>
    <p:sldId id="288" r:id="rId18"/>
    <p:sldId id="270" r:id="rId19"/>
    <p:sldId id="273" r:id="rId20"/>
    <p:sldId id="291" r:id="rId21"/>
    <p:sldId id="274" r:id="rId22"/>
    <p:sldId id="299" r:id="rId23"/>
    <p:sldId id="282" r:id="rId24"/>
    <p:sldId id="283" r:id="rId25"/>
    <p:sldId id="284" r:id="rId26"/>
    <p:sldId id="275" r:id="rId27"/>
    <p:sldId id="292" r:id="rId28"/>
    <p:sldId id="271" r:id="rId29"/>
    <p:sldId id="300" r:id="rId30"/>
    <p:sldId id="269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 Seonyeong" initials="PS" lastIdx="1" clrIdx="0">
    <p:extLst>
      <p:ext uri="{19B8F6BF-5375-455C-9EA6-DF929625EA0E}">
        <p15:presenceInfo xmlns:p15="http://schemas.microsoft.com/office/powerpoint/2012/main" userId="8c6c079e8b078d4a" providerId="Windows Live"/>
      </p:ext>
    </p:extLst>
  </p:cmAuthor>
  <p:cmAuthor id="2" name="게스트 사용자" initials="게사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92A8"/>
    <a:srgbClr val="DB5DA5"/>
    <a:srgbClr val="9A30AE"/>
    <a:srgbClr val="FFB6A2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403CE-3972-49F4-944F-A1C41B43EEF3}" v="17" dt="2021-06-07T14:44:27.725"/>
    <p1510:client id="{699190F9-EE55-4658-8D90-75CD1F2B34CE}" v="2239" dt="2021-06-07T03:36:57.353"/>
    <p1510:client id="{8D1B2B0A-DE75-4E13-B912-5349400EEF31}" v="695" dt="2021-06-07T04:16:31.226"/>
    <p1510:client id="{AA05162D-4151-4778-A1C3-DA6FE26BE030}" v="545" dt="2021-06-07T03:41:17.655"/>
    <p1510:client id="{AFA2F657-5F02-4774-A059-02BFC5C6D970}" v="5569" dt="2021-06-07T14:52:52.554"/>
    <p1510:client id="{B2BBD5BA-EA10-4F82-8409-5C23D9A57B8D}" v="530" dt="2021-06-07T11:38:30.849"/>
    <p1510:client id="{D7D973B0-46F0-459E-A73B-78B71CDDFC60}" v="2472" dt="2021-06-07T11:49:09.983"/>
    <p1510:client id="{D84A71E7-5370-421F-89B8-FA1163C5735C}" v="144" dt="2021-06-06T19:36:55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providerId="Windows Live" clId="Web-{D7D973B0-46F0-459E-A73B-78B71CDDFC60}"/>
    <pc:docChg chg="addSld delSld modSld sldOrd">
      <pc:chgData name="게스트 사용자" userId="" providerId="Windows Live" clId="Web-{D7D973B0-46F0-459E-A73B-78B71CDDFC60}" dt="2021-06-07T11:49:09.983" v="1372" actId="20577"/>
      <pc:docMkLst>
        <pc:docMk/>
      </pc:docMkLst>
      <pc:sldChg chg="modSp">
        <pc:chgData name="게스트 사용자" userId="" providerId="Windows Live" clId="Web-{D7D973B0-46F0-459E-A73B-78B71CDDFC60}" dt="2021-06-07T11:49:09.983" v="1372" actId="20577"/>
        <pc:sldMkLst>
          <pc:docMk/>
          <pc:sldMk cId="0" sldId="258"/>
        </pc:sldMkLst>
        <pc:spChg chg="mod">
          <ac:chgData name="게스트 사용자" userId="" providerId="Windows Live" clId="Web-{D7D973B0-46F0-459E-A73B-78B71CDDFC60}" dt="2021-06-07T11:49:09.983" v="1372" actId="20577"/>
          <ac:spMkLst>
            <pc:docMk/>
            <pc:sldMk cId="0" sldId="258"/>
            <ac:spMk id="13" creationId="{276BF592-9D3B-4219-B27D-27A5CD382B1E}"/>
          </ac:spMkLst>
        </pc:spChg>
      </pc:sldChg>
      <pc:sldChg chg="del">
        <pc:chgData name="게스트 사용자" userId="" providerId="Windows Live" clId="Web-{D7D973B0-46F0-459E-A73B-78B71CDDFC60}" dt="2021-06-07T06:23:37.292" v="252"/>
        <pc:sldMkLst>
          <pc:docMk/>
          <pc:sldMk cId="0" sldId="265"/>
        </pc:sldMkLst>
      </pc:sldChg>
      <pc:sldChg chg="addSp delSp modSp del ord">
        <pc:chgData name="게스트 사용자" userId="" providerId="Windows Live" clId="Web-{D7D973B0-46F0-459E-A73B-78B71CDDFC60}" dt="2021-06-07T06:01:18.552" v="202"/>
        <pc:sldMkLst>
          <pc:docMk/>
          <pc:sldMk cId="0" sldId="266"/>
        </pc:sldMkLst>
        <pc:spChg chg="add mod">
          <ac:chgData name="게스트 사용자" userId="" providerId="Windows Live" clId="Web-{D7D973B0-46F0-459E-A73B-78B71CDDFC60}" dt="2021-06-07T05:54:22.559" v="197" actId="1076"/>
          <ac:spMkLst>
            <pc:docMk/>
            <pc:sldMk cId="0" sldId="266"/>
            <ac:spMk id="2" creationId="{EE62849A-338F-4488-AD50-1CACE460A15D}"/>
          </ac:spMkLst>
        </pc:spChg>
        <pc:spChg chg="add">
          <ac:chgData name="게스트 사용자" userId="" providerId="Windows Live" clId="Web-{D7D973B0-46F0-459E-A73B-78B71CDDFC60}" dt="2021-06-07T05:54:09.118" v="183"/>
          <ac:spMkLst>
            <pc:docMk/>
            <pc:sldMk cId="0" sldId="266"/>
            <ac:spMk id="4" creationId="{FEBA0420-4490-44E9-AD55-348CAA53F972}"/>
          </ac:spMkLst>
        </pc:spChg>
        <pc:picChg chg="del">
          <ac:chgData name="게스트 사용자" userId="" providerId="Windows Live" clId="Web-{D7D973B0-46F0-459E-A73B-78B71CDDFC60}" dt="2021-06-07T05:54:03.477" v="182"/>
          <ac:picMkLst>
            <pc:docMk/>
            <pc:sldMk cId="0" sldId="266"/>
            <ac:picMk id="5" creationId="{00000000-0000-0000-0000-000000000000}"/>
          </ac:picMkLst>
        </pc:picChg>
        <pc:picChg chg="del">
          <ac:chgData name="게스트 사용자" userId="" providerId="Windows Live" clId="Web-{D7D973B0-46F0-459E-A73B-78B71CDDFC60}" dt="2021-06-07T05:53:51.811" v="178"/>
          <ac:picMkLst>
            <pc:docMk/>
            <pc:sldMk cId="0" sldId="266"/>
            <ac:picMk id="7" creationId="{00000000-0000-0000-0000-000000000000}"/>
          </ac:picMkLst>
        </pc:picChg>
        <pc:picChg chg="del">
          <ac:chgData name="게스트 사용자" userId="" providerId="Windows Live" clId="Web-{D7D973B0-46F0-459E-A73B-78B71CDDFC60}" dt="2021-06-07T05:54:37.166" v="198"/>
          <ac:picMkLst>
            <pc:docMk/>
            <pc:sldMk cId="0" sldId="266"/>
            <ac:picMk id="21" creationId="{00000000-0000-0000-0000-000000000000}"/>
          </ac:picMkLst>
        </pc:picChg>
      </pc:sldChg>
      <pc:sldChg chg="modSp">
        <pc:chgData name="게스트 사용자" userId="" providerId="Windows Live" clId="Web-{D7D973B0-46F0-459E-A73B-78B71CDDFC60}" dt="2021-06-07T06:23:32.698" v="251" actId="20577"/>
        <pc:sldMkLst>
          <pc:docMk/>
          <pc:sldMk cId="0" sldId="269"/>
        </pc:sldMkLst>
        <pc:spChg chg="mod">
          <ac:chgData name="게스트 사용자" userId="" providerId="Windows Live" clId="Web-{D7D973B0-46F0-459E-A73B-78B71CDDFC60}" dt="2021-06-07T06:23:32.698" v="251" actId="20577"/>
          <ac:spMkLst>
            <pc:docMk/>
            <pc:sldMk cId="0" sldId="269"/>
            <ac:spMk id="4" creationId="{BAFAC99A-8B64-40CC-8451-79C23BF39F28}"/>
          </ac:spMkLst>
        </pc:spChg>
      </pc:sldChg>
      <pc:sldChg chg="addSp delSp modSp">
        <pc:chgData name="게스트 사용자" userId="" providerId="Windows Live" clId="Web-{D7D973B0-46F0-459E-A73B-78B71CDDFC60}" dt="2021-06-07T06:01:12.895" v="201"/>
        <pc:sldMkLst>
          <pc:docMk/>
          <pc:sldMk cId="2243893665" sldId="289"/>
        </pc:sldMkLst>
        <pc:spChg chg="add del mod">
          <ac:chgData name="게스트 사용자" userId="" providerId="Windows Live" clId="Web-{D7D973B0-46F0-459E-A73B-78B71CDDFC60}" dt="2021-06-07T06:01:12.895" v="201"/>
          <ac:spMkLst>
            <pc:docMk/>
            <pc:sldMk cId="2243893665" sldId="289"/>
            <ac:spMk id="2" creationId="{A03FD65F-F50D-4901-9DB2-EB18B9EA66C0}"/>
          </ac:spMkLst>
        </pc:spChg>
      </pc:sldChg>
      <pc:sldChg chg="addSp delSp modSp ord">
        <pc:chgData name="게스트 사용자" userId="" providerId="Windows Live" clId="Web-{D7D973B0-46F0-459E-A73B-78B71CDDFC60}" dt="2021-06-07T10:41:45.258" v="1079" actId="20577"/>
        <pc:sldMkLst>
          <pc:docMk/>
          <pc:sldMk cId="1139229030" sldId="290"/>
        </pc:sldMkLst>
        <pc:spChg chg="mod">
          <ac:chgData name="게스트 사용자" userId="" providerId="Windows Live" clId="Web-{D7D973B0-46F0-459E-A73B-78B71CDDFC60}" dt="2021-06-07T07:27:06.834" v="378" actId="20577"/>
          <ac:spMkLst>
            <pc:docMk/>
            <pc:sldMk cId="1139229030" sldId="290"/>
            <ac:spMk id="7" creationId="{8D88C464-FCA1-487A-AE51-21C77CA94684}"/>
          </ac:spMkLst>
        </pc:spChg>
        <pc:spChg chg="mod">
          <ac:chgData name="게스트 사용자" userId="" providerId="Windows Live" clId="Web-{D7D973B0-46F0-459E-A73B-78B71CDDFC60}" dt="2021-06-07T07:11:25.277" v="357" actId="1076"/>
          <ac:spMkLst>
            <pc:docMk/>
            <pc:sldMk cId="1139229030" sldId="290"/>
            <ac:spMk id="8" creationId="{EF48B4D7-8433-4A95-BB6F-21D20C1CE020}"/>
          </ac:spMkLst>
        </pc:spChg>
        <pc:spChg chg="add">
          <ac:chgData name="게스트 사용자" userId="" providerId="Windows Live" clId="Web-{D7D973B0-46F0-459E-A73B-78B71CDDFC60}" dt="2021-06-07T05:48:20.827" v="31"/>
          <ac:spMkLst>
            <pc:docMk/>
            <pc:sldMk cId="1139229030" sldId="290"/>
            <ac:spMk id="9" creationId="{FC590C8B-25C3-47B5-BE02-4AFBBDCE091C}"/>
          </ac:spMkLst>
        </pc:spChg>
        <pc:spChg chg="del mod">
          <ac:chgData name="게스트 사용자" userId="" providerId="Windows Live" clId="Web-{D7D973B0-46F0-459E-A73B-78B71CDDFC60}" dt="2021-06-07T07:09:44.633" v="285"/>
          <ac:spMkLst>
            <pc:docMk/>
            <pc:sldMk cId="1139229030" sldId="290"/>
            <ac:spMk id="10" creationId="{D85EB308-962E-4777-9AE6-CEA54082B57C}"/>
          </ac:spMkLst>
        </pc:spChg>
        <pc:spChg chg="add mod">
          <ac:chgData name="게스트 사용자" userId="" providerId="Windows Live" clId="Web-{D7D973B0-46F0-459E-A73B-78B71CDDFC60}" dt="2021-06-07T10:41:45.258" v="1079" actId="20577"/>
          <ac:spMkLst>
            <pc:docMk/>
            <pc:sldMk cId="1139229030" sldId="290"/>
            <ac:spMk id="11" creationId="{EC7AD41D-E704-4DE9-A512-5B7FC65449B9}"/>
          </ac:spMkLst>
        </pc:spChg>
        <pc:spChg chg="mod">
          <ac:chgData name="게스트 사용자" userId="" providerId="Windows Live" clId="Web-{D7D973B0-46F0-459E-A73B-78B71CDDFC60}" dt="2021-06-07T09:57:15.291" v="745" actId="1076"/>
          <ac:spMkLst>
            <pc:docMk/>
            <pc:sldMk cId="1139229030" sldId="290"/>
            <ac:spMk id="13" creationId="{50C87959-510E-4B24-B2F2-289E0A43A3FB}"/>
          </ac:spMkLst>
        </pc:spChg>
        <pc:spChg chg="mod">
          <ac:chgData name="게스트 사용자" userId="" providerId="Windows Live" clId="Web-{D7D973B0-46F0-459E-A73B-78B71CDDFC60}" dt="2021-06-07T10:08:14.263" v="850" actId="14100"/>
          <ac:spMkLst>
            <pc:docMk/>
            <pc:sldMk cId="1139229030" sldId="290"/>
            <ac:spMk id="16" creationId="{5FC4A02C-8EE9-41B0-8546-69A8673C3BBF}"/>
          </ac:spMkLst>
        </pc:spChg>
        <pc:grpChg chg="mod">
          <ac:chgData name="게스트 사용자" userId="" providerId="Windows Live" clId="Web-{D7D973B0-46F0-459E-A73B-78B71CDDFC60}" dt="2021-06-07T07:26:55.136" v="361" actId="14100"/>
          <ac:grpSpMkLst>
            <pc:docMk/>
            <pc:sldMk cId="1139229030" sldId="290"/>
            <ac:grpSpMk id="6" creationId="{465863DC-D6AC-4A05-9F45-0CAF9ABACE2D}"/>
          </ac:grpSpMkLst>
        </pc:grpChg>
        <pc:grpChg chg="mod">
          <ac:chgData name="게스트 사용자" userId="" providerId="Windows Live" clId="Web-{D7D973B0-46F0-459E-A73B-78B71CDDFC60}" dt="2021-06-07T10:09:25.187" v="855" actId="1076"/>
          <ac:grpSpMkLst>
            <pc:docMk/>
            <pc:sldMk cId="1139229030" sldId="290"/>
            <ac:grpSpMk id="14" creationId="{30B53908-FB87-46BD-BC72-C43353962823}"/>
          </ac:grpSpMkLst>
        </pc:grpChg>
        <pc:picChg chg="del">
          <ac:chgData name="게스트 사용자" userId="" providerId="Windows Live" clId="Web-{D7D973B0-46F0-459E-A73B-78B71CDDFC60}" dt="2021-06-07T05:48:15.936" v="30"/>
          <ac:picMkLst>
            <pc:docMk/>
            <pc:sldMk cId="1139229030" sldId="290"/>
            <ac:picMk id="2" creationId="{00000000-0000-0000-0000-000000000000}"/>
          </ac:picMkLst>
        </pc:picChg>
        <pc:picChg chg="mod">
          <ac:chgData name="게스트 사용자" userId="" providerId="Windows Live" clId="Web-{D7D973B0-46F0-459E-A73B-78B71CDDFC60}" dt="2021-06-07T09:57:17.463" v="746" actId="1076"/>
          <ac:picMkLst>
            <pc:docMk/>
            <pc:sldMk cId="1139229030" sldId="290"/>
            <ac:picMk id="4" creationId="{8524081A-EDFA-4E9E-ADAB-57C927831819}"/>
          </ac:picMkLst>
        </pc:picChg>
        <pc:picChg chg="mod">
          <ac:chgData name="게스트 사용자" userId="" providerId="Windows Live" clId="Web-{D7D973B0-46F0-459E-A73B-78B71CDDFC60}" dt="2021-06-07T10:10:02.813" v="861" actId="1076"/>
          <ac:picMkLst>
            <pc:docMk/>
            <pc:sldMk cId="1139229030" sldId="290"/>
            <ac:picMk id="15" creationId="{55EE592A-ECF7-4FD4-8F7C-E1C2364D7311}"/>
          </ac:picMkLst>
        </pc:picChg>
      </pc:sldChg>
      <pc:sldChg chg="modSp">
        <pc:chgData name="게스트 사용자" userId="" providerId="Windows Live" clId="Web-{D7D973B0-46F0-459E-A73B-78B71CDDFC60}" dt="2021-06-07T05:47:47.139" v="15" actId="20577"/>
        <pc:sldMkLst>
          <pc:docMk/>
          <pc:sldMk cId="278271068" sldId="293"/>
        </pc:sldMkLst>
        <pc:spChg chg="mod">
          <ac:chgData name="게스트 사용자" userId="" providerId="Windows Live" clId="Web-{D7D973B0-46F0-459E-A73B-78B71CDDFC60}" dt="2021-06-07T05:47:47.139" v="15" actId="20577"/>
          <ac:spMkLst>
            <pc:docMk/>
            <pc:sldMk cId="278271068" sldId="293"/>
            <ac:spMk id="17" creationId="{5AC639FE-E511-41E1-B559-A3B601FE9A70}"/>
          </ac:spMkLst>
        </pc:spChg>
      </pc:sldChg>
      <pc:sldChg chg="addSp delSp modSp">
        <pc:chgData name="게스트 사용자" userId="" providerId="Windows Live" clId="Web-{D7D973B0-46F0-459E-A73B-78B71CDDFC60}" dt="2021-06-07T11:32:28.579" v="1358" actId="1076"/>
        <pc:sldMkLst>
          <pc:docMk/>
          <pc:sldMk cId="1957592611" sldId="294"/>
        </pc:sldMkLst>
        <pc:spChg chg="mod">
          <ac:chgData name="게스트 사용자" userId="" providerId="Windows Live" clId="Web-{D7D973B0-46F0-459E-A73B-78B71CDDFC60}" dt="2021-06-07T08:46:00.688" v="668" actId="20577"/>
          <ac:spMkLst>
            <pc:docMk/>
            <pc:sldMk cId="1957592611" sldId="294"/>
            <ac:spMk id="6" creationId="{DA0B5F45-A5F7-460A-9308-26DF9E117956}"/>
          </ac:spMkLst>
        </pc:spChg>
        <pc:spChg chg="mod">
          <ac:chgData name="게스트 사용자" userId="" providerId="Windows Live" clId="Web-{D7D973B0-46F0-459E-A73B-78B71CDDFC60}" dt="2021-06-07T09:42:15.265" v="673" actId="14100"/>
          <ac:spMkLst>
            <pc:docMk/>
            <pc:sldMk cId="1957592611" sldId="294"/>
            <ac:spMk id="13" creationId="{7129AF15-7C4B-4E70-88D5-12B00785365A}"/>
          </ac:spMkLst>
        </pc:spChg>
        <pc:spChg chg="mod">
          <ac:chgData name="게스트 사용자" userId="" providerId="Windows Live" clId="Web-{D7D973B0-46F0-459E-A73B-78B71CDDFC60}" dt="2021-06-07T05:48:06.202" v="29" actId="20577"/>
          <ac:spMkLst>
            <pc:docMk/>
            <pc:sldMk cId="1957592611" sldId="294"/>
            <ac:spMk id="17" creationId="{5AC639FE-E511-41E1-B559-A3B601FE9A70}"/>
          </ac:spMkLst>
        </pc:spChg>
        <pc:spChg chg="mod">
          <ac:chgData name="게스트 사용자" userId="" providerId="Windows Live" clId="Web-{D7D973B0-46F0-459E-A73B-78B71CDDFC60}" dt="2021-06-07T10:51:05.227" v="1354" actId="1076"/>
          <ac:spMkLst>
            <pc:docMk/>
            <pc:sldMk cId="1957592611" sldId="294"/>
            <ac:spMk id="19" creationId="{D82ED18E-B6A6-4AEC-A2F8-EF120D22C863}"/>
          </ac:spMkLst>
        </pc:spChg>
        <pc:spChg chg="add mod">
          <ac:chgData name="게스트 사용자" userId="" providerId="Windows Live" clId="Web-{D7D973B0-46F0-459E-A73B-78B71CDDFC60}" dt="2021-06-07T10:51:01.930" v="1353" actId="1076"/>
          <ac:spMkLst>
            <pc:docMk/>
            <pc:sldMk cId="1957592611" sldId="294"/>
            <ac:spMk id="20" creationId="{6AF93063-5B7E-4752-94A4-11CD3608DC40}"/>
          </ac:spMkLst>
        </pc:spChg>
        <pc:grpChg chg="mod">
          <ac:chgData name="게스트 사용자" userId="" providerId="Windows Live" clId="Web-{D7D973B0-46F0-459E-A73B-78B71CDDFC60}" dt="2021-06-07T07:11:15.870" v="355" actId="1076"/>
          <ac:grpSpMkLst>
            <pc:docMk/>
            <pc:sldMk cId="1957592611" sldId="294"/>
            <ac:grpSpMk id="5" creationId="{B41AC90D-9E9C-49A2-9543-D8E9F996E680}"/>
          </ac:grpSpMkLst>
        </pc:grpChg>
        <pc:graphicFrameChg chg="add del mod">
          <ac:chgData name="게스트 사용자" userId="" providerId="Windows Live" clId="Web-{D7D973B0-46F0-459E-A73B-78B71CDDFC60}" dt="2021-06-07T07:10:40.525" v="313"/>
          <ac:graphicFrameMkLst>
            <pc:docMk/>
            <pc:sldMk cId="1957592611" sldId="294"/>
            <ac:graphicFrameMk id="4" creationId="{B39E97D4-8D6F-4713-BBF2-F8365E3D8F86}"/>
          </ac:graphicFrameMkLst>
        </pc:graphicFrameChg>
        <pc:picChg chg="mod">
          <ac:chgData name="게스트 사용자" userId="" providerId="Windows Live" clId="Web-{D7D973B0-46F0-459E-A73B-78B71CDDFC60}" dt="2021-06-07T11:32:28.579" v="1358" actId="1076"/>
          <ac:picMkLst>
            <pc:docMk/>
            <pc:sldMk cId="1957592611" sldId="294"/>
            <ac:picMk id="2" creationId="{87CE1103-6CB8-4DC2-9814-6DA64CA7B5F4}"/>
          </ac:picMkLst>
        </pc:picChg>
        <pc:picChg chg="mod">
          <ac:chgData name="게스트 사용자" userId="" providerId="Windows Live" clId="Web-{D7D973B0-46F0-459E-A73B-78B71CDDFC60}" dt="2021-06-07T07:11:11.401" v="354" actId="1076"/>
          <ac:picMkLst>
            <pc:docMk/>
            <pc:sldMk cId="1957592611" sldId="294"/>
            <ac:picMk id="11" creationId="{50335ED2-7BE3-44A3-ADCC-81BF606BB0AC}"/>
          </ac:picMkLst>
        </pc:picChg>
      </pc:sldChg>
      <pc:sldChg chg="addSp delSp modSp add replId addCm delCm modCm">
        <pc:chgData name="게스트 사용자" userId="" providerId="Windows Live" clId="Web-{D7D973B0-46F0-459E-A73B-78B71CDDFC60}" dt="2021-06-07T10:54:20.795" v="1356" actId="14100"/>
        <pc:sldMkLst>
          <pc:docMk/>
          <pc:sldMk cId="813774199" sldId="295"/>
        </pc:sldMkLst>
        <pc:spChg chg="add mod">
          <ac:chgData name="게스트 사용자" userId="" providerId="Windows Live" clId="Web-{D7D973B0-46F0-459E-A73B-78B71CDDFC60}" dt="2021-06-07T10:54:20.795" v="1356" actId="14100"/>
          <ac:spMkLst>
            <pc:docMk/>
            <pc:sldMk cId="813774199" sldId="295"/>
            <ac:spMk id="2" creationId="{67B81307-7734-47F9-A988-D6F3069CE153}"/>
          </ac:spMkLst>
        </pc:spChg>
        <pc:spChg chg="mod">
          <ac:chgData name="게스트 사용자" userId="" providerId="Windows Live" clId="Web-{D7D973B0-46F0-459E-A73B-78B71CDDFC60}" dt="2021-06-07T05:50:40.237" v="101" actId="20577"/>
          <ac:spMkLst>
            <pc:docMk/>
            <pc:sldMk cId="813774199" sldId="295"/>
            <ac:spMk id="5" creationId="{B6C2DF67-51C7-4A2A-AE6C-C788D13B0422}"/>
          </ac:spMkLst>
        </pc:spChg>
        <pc:spChg chg="del mod">
          <ac:chgData name="게스트 사용자" userId="" providerId="Windows Live" clId="Web-{D7D973B0-46F0-459E-A73B-78B71CDDFC60}" dt="2021-06-07T09:54:22.145" v="732"/>
          <ac:spMkLst>
            <pc:docMk/>
            <pc:sldMk cId="813774199" sldId="295"/>
            <ac:spMk id="7" creationId="{8D88C464-FCA1-487A-AE51-21C77CA94684}"/>
          </ac:spMkLst>
        </pc:spChg>
        <pc:spChg chg="mod">
          <ac:chgData name="게스트 사용자" userId="" providerId="Windows Live" clId="Web-{D7D973B0-46F0-459E-A73B-78B71CDDFC60}" dt="2021-06-07T05:52:08.693" v="154" actId="20577"/>
          <ac:spMkLst>
            <pc:docMk/>
            <pc:sldMk cId="813774199" sldId="295"/>
            <ac:spMk id="8" creationId="{EF48B4D7-8433-4A95-BB6F-21D20C1CE020}"/>
          </ac:spMkLst>
        </pc:spChg>
        <pc:spChg chg="del mod">
          <ac:chgData name="게스트 사용자" userId="" providerId="Windows Live" clId="Web-{D7D973B0-46F0-459E-A73B-78B71CDDFC60}" dt="2021-06-07T05:50:46.487" v="103"/>
          <ac:spMkLst>
            <pc:docMk/>
            <pc:sldMk cId="813774199" sldId="295"/>
            <ac:spMk id="10" creationId="{D85EB308-962E-4777-9AE6-CEA54082B57C}"/>
          </ac:spMkLst>
        </pc:spChg>
        <pc:grpChg chg="mod">
          <ac:chgData name="게스트 사용자" userId="" providerId="Windows Live" clId="Web-{D7D973B0-46F0-459E-A73B-78B71CDDFC60}" dt="2021-06-07T09:54:28.755" v="733" actId="14100"/>
          <ac:grpSpMkLst>
            <pc:docMk/>
            <pc:sldMk cId="813774199" sldId="295"/>
            <ac:grpSpMk id="6" creationId="{465863DC-D6AC-4A05-9F45-0CAF9ABACE2D}"/>
          </ac:grpSpMkLst>
        </pc:grpChg>
        <pc:picChg chg="add del mod">
          <ac:chgData name="게스트 사용자" userId="" providerId="Windows Live" clId="Web-{D7D973B0-46F0-459E-A73B-78B71CDDFC60}" dt="2021-06-07T06:19:51.660" v="205"/>
          <ac:picMkLst>
            <pc:docMk/>
            <pc:sldMk cId="813774199" sldId="295"/>
            <ac:picMk id="2" creationId="{A51DEA82-17F3-4E99-A137-D17CC160052D}"/>
          </ac:picMkLst>
        </pc:picChg>
        <pc:picChg chg="del">
          <ac:chgData name="게스트 사용자" userId="" providerId="Windows Live" clId="Web-{D7D973B0-46F0-459E-A73B-78B71CDDFC60}" dt="2021-06-07T09:53:14.862" v="687"/>
          <ac:picMkLst>
            <pc:docMk/>
            <pc:sldMk cId="813774199" sldId="295"/>
            <ac:picMk id="4" creationId="{8524081A-EDFA-4E9E-ADAB-57C927831819}"/>
          </ac:picMkLst>
        </pc:picChg>
        <pc:picChg chg="add mod">
          <ac:chgData name="게스트 사용자" userId="" providerId="Windows Live" clId="Web-{D7D973B0-46F0-459E-A73B-78B71CDDFC60}" dt="2021-06-07T09:54:53.068" v="739" actId="1076"/>
          <ac:picMkLst>
            <pc:docMk/>
            <pc:sldMk cId="813774199" sldId="295"/>
            <ac:picMk id="5" creationId="{70804155-0DA1-4EF0-B669-95E253FEF0C2}"/>
          </ac:picMkLst>
        </pc:picChg>
      </pc:sldChg>
      <pc:sldChg chg="new del">
        <pc:chgData name="게스트 사용자" userId="" providerId="Windows Live" clId="Web-{D7D973B0-46F0-459E-A73B-78B71CDDFC60}" dt="2021-06-07T05:52:11.958" v="156"/>
        <pc:sldMkLst>
          <pc:docMk/>
          <pc:sldMk cId="1085691803" sldId="296"/>
        </pc:sldMkLst>
      </pc:sldChg>
      <pc:sldChg chg="new del">
        <pc:chgData name="게스트 사용자" userId="" providerId="Windows Live" clId="Web-{D7D973B0-46F0-459E-A73B-78B71CDDFC60}" dt="2021-06-07T05:52:30.850" v="158"/>
        <pc:sldMkLst>
          <pc:docMk/>
          <pc:sldMk cId="3556678849" sldId="296"/>
        </pc:sldMkLst>
      </pc:sldChg>
      <pc:sldChg chg="addSp delSp modSp add del replId">
        <pc:chgData name="게스트 사용자" userId="" providerId="Windows Live" clId="Web-{D7D973B0-46F0-459E-A73B-78B71CDDFC60}" dt="2021-06-07T06:01:20.411" v="203"/>
        <pc:sldMkLst>
          <pc:docMk/>
          <pc:sldMk cId="3815828118" sldId="296"/>
        </pc:sldMkLst>
        <pc:spChg chg="add mod">
          <ac:chgData name="게스트 사용자" userId="" providerId="Windows Live" clId="Web-{D7D973B0-46F0-459E-A73B-78B71CDDFC60}" dt="2021-06-07T05:53:06.647" v="176" actId="1076"/>
          <ac:spMkLst>
            <pc:docMk/>
            <pc:sldMk cId="3815828118" sldId="296"/>
            <ac:spMk id="2" creationId="{BCF50C87-4C41-4CF4-A821-9EAF7C5ABDE2}"/>
          </ac:spMkLst>
        </pc:spChg>
        <pc:spChg chg="mod">
          <ac:chgData name="게스트 사용자" userId="" providerId="Windows Live" clId="Web-{D7D973B0-46F0-459E-A73B-78B71CDDFC60}" dt="2021-06-07T05:52:47.709" v="167" actId="20577"/>
          <ac:spMkLst>
            <pc:docMk/>
            <pc:sldMk cId="3815828118" sldId="296"/>
            <ac:spMk id="5" creationId="{B6C2DF67-51C7-4A2A-AE6C-C788D13B0422}"/>
          </ac:spMkLst>
        </pc:spChg>
        <pc:spChg chg="del mod">
          <ac:chgData name="게스트 사용자" userId="" providerId="Windows Live" clId="Web-{D7D973B0-46F0-459E-A73B-78B71CDDFC60}" dt="2021-06-07T05:52:53.950" v="172"/>
          <ac:spMkLst>
            <pc:docMk/>
            <pc:sldMk cId="3815828118" sldId="296"/>
            <ac:spMk id="7" creationId="{8D88C464-FCA1-487A-AE51-21C77CA94684}"/>
          </ac:spMkLst>
        </pc:spChg>
        <pc:spChg chg="del">
          <ac:chgData name="게스트 사용자" userId="" providerId="Windows Live" clId="Web-{D7D973B0-46F0-459E-A73B-78B71CDDFC60}" dt="2021-06-07T05:52:41.319" v="160"/>
          <ac:spMkLst>
            <pc:docMk/>
            <pc:sldMk cId="3815828118" sldId="296"/>
            <ac:spMk id="8" creationId="{EF48B4D7-8433-4A95-BB6F-21D20C1CE020}"/>
          </ac:spMkLst>
        </pc:spChg>
        <pc:grpChg chg="mod">
          <ac:chgData name="게스트 사용자" userId="" providerId="Windows Live" clId="Web-{D7D973B0-46F0-459E-A73B-78B71CDDFC60}" dt="2021-06-07T05:52:51.272" v="169" actId="1076"/>
          <ac:grpSpMkLst>
            <pc:docMk/>
            <pc:sldMk cId="3815828118" sldId="296"/>
            <ac:grpSpMk id="6" creationId="{465863DC-D6AC-4A05-9F45-0CAF9ABACE2D}"/>
          </ac:grpSpMkLst>
        </pc:grpChg>
        <pc:picChg chg="del">
          <ac:chgData name="게스트 사용자" userId="" providerId="Windows Live" clId="Web-{D7D973B0-46F0-459E-A73B-78B71CDDFC60}" dt="2021-06-07T05:52:49.506" v="168"/>
          <ac:picMkLst>
            <pc:docMk/>
            <pc:sldMk cId="3815828118" sldId="296"/>
            <ac:picMk id="4" creationId="{8524081A-EDFA-4E9E-ADAB-57C927831819}"/>
          </ac:picMkLst>
        </pc:picChg>
      </pc:sldChg>
      <pc:sldChg chg="new del">
        <pc:chgData name="게스트 사용자" userId="" providerId="Windows Live" clId="Web-{D7D973B0-46F0-459E-A73B-78B71CDDFC60}" dt="2021-06-07T06:20:08.473" v="207"/>
        <pc:sldMkLst>
          <pc:docMk/>
          <pc:sldMk cId="260786360" sldId="297"/>
        </pc:sldMkLst>
      </pc:sldChg>
      <pc:sldChg chg="addSp delSp modSp add replId">
        <pc:chgData name="게스트 사용자" userId="" providerId="Windows Live" clId="Web-{D7D973B0-46F0-459E-A73B-78B71CDDFC60}" dt="2021-06-07T06:27:29.235" v="279" actId="1076"/>
        <pc:sldMkLst>
          <pc:docMk/>
          <pc:sldMk cId="916668401" sldId="297"/>
        </pc:sldMkLst>
        <pc:spChg chg="del">
          <ac:chgData name="게스트 사용자" userId="" providerId="Windows Live" clId="Web-{D7D973B0-46F0-459E-A73B-78B71CDDFC60}" dt="2021-06-07T06:20:20.146" v="212"/>
          <ac:spMkLst>
            <pc:docMk/>
            <pc:sldMk cId="916668401" sldId="297"/>
            <ac:spMk id="5" creationId="{B6C2DF67-51C7-4A2A-AE6C-C788D13B0422}"/>
          </ac:spMkLst>
        </pc:spChg>
        <pc:spChg chg="del">
          <ac:chgData name="게스트 사용자" userId="" providerId="Windows Live" clId="Web-{D7D973B0-46F0-459E-A73B-78B71CDDFC60}" dt="2021-06-07T06:20:20.146" v="210"/>
          <ac:spMkLst>
            <pc:docMk/>
            <pc:sldMk cId="916668401" sldId="297"/>
            <ac:spMk id="7" creationId="{8D88C464-FCA1-487A-AE51-21C77CA94684}"/>
          </ac:spMkLst>
        </pc:spChg>
        <pc:spChg chg="del">
          <ac:chgData name="게스트 사용자" userId="" providerId="Windows Live" clId="Web-{D7D973B0-46F0-459E-A73B-78B71CDDFC60}" dt="2021-06-07T06:20:20.146" v="214"/>
          <ac:spMkLst>
            <pc:docMk/>
            <pc:sldMk cId="916668401" sldId="297"/>
            <ac:spMk id="8" creationId="{EF48B4D7-8433-4A95-BB6F-21D20C1CE020}"/>
          </ac:spMkLst>
        </pc:spChg>
        <pc:spChg chg="del">
          <ac:chgData name="게스트 사용자" userId="" providerId="Windows Live" clId="Web-{D7D973B0-46F0-459E-A73B-78B71CDDFC60}" dt="2021-06-07T06:20:20.146" v="209"/>
          <ac:spMkLst>
            <pc:docMk/>
            <pc:sldMk cId="916668401" sldId="297"/>
            <ac:spMk id="9" creationId="{FC590C8B-25C3-47B5-BE02-4AFBBDCE091C}"/>
          </ac:spMkLst>
        </pc:spChg>
        <pc:grpChg chg="del">
          <ac:chgData name="게스트 사용자" userId="" providerId="Windows Live" clId="Web-{D7D973B0-46F0-459E-A73B-78B71CDDFC60}" dt="2021-06-07T06:20:20.146" v="211"/>
          <ac:grpSpMkLst>
            <pc:docMk/>
            <pc:sldMk cId="916668401" sldId="297"/>
            <ac:grpSpMk id="6" creationId="{465863DC-D6AC-4A05-9F45-0CAF9ABACE2D}"/>
          </ac:grpSpMkLst>
        </pc:grpChg>
        <pc:grpChg chg="del">
          <ac:chgData name="게스트 사용자" userId="" providerId="Windows Live" clId="Web-{D7D973B0-46F0-459E-A73B-78B71CDDFC60}" dt="2021-06-07T06:20:20.146" v="215"/>
          <ac:grpSpMkLst>
            <pc:docMk/>
            <pc:sldMk cId="916668401" sldId="297"/>
            <ac:grpSpMk id="1011" creationId="{00000000-0000-0000-0000-000000000000}"/>
          </ac:grpSpMkLst>
        </pc:grpChg>
        <pc:picChg chg="add mod">
          <ac:chgData name="게스트 사용자" userId="" providerId="Windows Live" clId="Web-{D7D973B0-46F0-459E-A73B-78B71CDDFC60}" dt="2021-06-07T06:27:29.235" v="279" actId="1076"/>
          <ac:picMkLst>
            <pc:docMk/>
            <pc:sldMk cId="916668401" sldId="297"/>
            <ac:picMk id="2" creationId="{B5CE5B31-A9C0-46E5-86A9-D7D4417A9A3F}"/>
          </ac:picMkLst>
        </pc:picChg>
        <pc:picChg chg="del">
          <ac:chgData name="게스트 사용자" userId="" providerId="Windows Live" clId="Web-{D7D973B0-46F0-459E-A73B-78B71CDDFC60}" dt="2021-06-07T06:20:20.146" v="216"/>
          <ac:picMkLst>
            <pc:docMk/>
            <pc:sldMk cId="916668401" sldId="297"/>
            <ac:picMk id="3" creationId="{00000000-0000-0000-0000-000000000000}"/>
          </ac:picMkLst>
        </pc:picChg>
        <pc:picChg chg="del">
          <ac:chgData name="게스트 사용자" userId="" providerId="Windows Live" clId="Web-{D7D973B0-46F0-459E-A73B-78B71CDDFC60}" dt="2021-06-07T06:20:20.146" v="213"/>
          <ac:picMkLst>
            <pc:docMk/>
            <pc:sldMk cId="916668401" sldId="297"/>
            <ac:picMk id="4" creationId="{8524081A-EDFA-4E9E-ADAB-57C927831819}"/>
          </ac:picMkLst>
        </pc:picChg>
      </pc:sldChg>
      <pc:sldChg chg="addSp delSp modSp add ord replId">
        <pc:chgData name="게스트 사용자" userId="" providerId="Windows Live" clId="Web-{D7D973B0-46F0-459E-A73B-78B71CDDFC60}" dt="2021-06-07T06:27:47.800" v="283" actId="1076"/>
        <pc:sldMkLst>
          <pc:docMk/>
          <pc:sldMk cId="2069587074" sldId="298"/>
        </pc:sldMkLst>
        <pc:picChg chg="del">
          <ac:chgData name="게스트 사용자" userId="" providerId="Windows Live" clId="Web-{D7D973B0-46F0-459E-A73B-78B71CDDFC60}" dt="2021-06-07T06:24:45.075" v="254"/>
          <ac:picMkLst>
            <pc:docMk/>
            <pc:sldMk cId="2069587074" sldId="298"/>
            <ac:picMk id="2" creationId="{B5CE5B31-A9C0-46E5-86A9-D7D4417A9A3F}"/>
          </ac:picMkLst>
        </pc:picChg>
        <pc:picChg chg="add mod">
          <ac:chgData name="게스트 사용자" userId="" providerId="Windows Live" clId="Web-{D7D973B0-46F0-459E-A73B-78B71CDDFC60}" dt="2021-06-07T06:27:47.800" v="283" actId="1076"/>
          <ac:picMkLst>
            <pc:docMk/>
            <pc:sldMk cId="2069587074" sldId="298"/>
            <ac:picMk id="3" creationId="{87CC4C2F-00EF-44C9-AA62-7D9E7D9F3F92}"/>
          </ac:picMkLst>
        </pc:picChg>
      </pc:sldChg>
    </pc:docChg>
  </pc:docChgLst>
  <pc:docChgLst>
    <pc:chgData name="Park Seonyeong" userId="8c6c079e8b078d4a" providerId="LiveId" clId="{AFA2F657-5F02-4774-A059-02BFC5C6D970}"/>
    <pc:docChg chg="undo redo custSel addSld delSld modSld sldOrd">
      <pc:chgData name="Park Seonyeong" userId="8c6c079e8b078d4a" providerId="LiveId" clId="{AFA2F657-5F02-4774-A059-02BFC5C6D970}" dt="2021-06-07T14:52:52.554" v="9082" actId="1076"/>
      <pc:docMkLst>
        <pc:docMk/>
      </pc:docMkLst>
      <pc:sldChg chg="addSp delSp modSp mod">
        <pc:chgData name="Park Seonyeong" userId="8c6c079e8b078d4a" providerId="LiveId" clId="{AFA2F657-5F02-4774-A059-02BFC5C6D970}" dt="2021-06-07T11:41:04.644" v="9010" actId="1037"/>
        <pc:sldMkLst>
          <pc:docMk/>
          <pc:sldMk cId="0" sldId="256"/>
        </pc:sldMkLst>
        <pc:spChg chg="add del mod">
          <ac:chgData name="Park Seonyeong" userId="8c6c079e8b078d4a" providerId="LiveId" clId="{AFA2F657-5F02-4774-A059-02BFC5C6D970}" dt="2021-06-07T11:40:51.179" v="8985" actId="478"/>
          <ac:spMkLst>
            <pc:docMk/>
            <pc:sldMk cId="0" sldId="256"/>
            <ac:spMk id="2" creationId="{C5367C1C-387F-4F49-989B-356097E9FC5B}"/>
          </ac:spMkLst>
        </pc:spChg>
        <pc:picChg chg="add mod">
          <ac:chgData name="Park Seonyeong" userId="8c6c079e8b078d4a" providerId="LiveId" clId="{AFA2F657-5F02-4774-A059-02BFC5C6D970}" dt="2021-06-07T11:41:04.644" v="9010" actId="1037"/>
          <ac:picMkLst>
            <pc:docMk/>
            <pc:sldMk cId="0" sldId="256"/>
            <ac:picMk id="12" creationId="{2A0BB010-D3D2-43E0-B4AB-7020850911D2}"/>
          </ac:picMkLst>
        </pc:picChg>
        <pc:picChg chg="del mod">
          <ac:chgData name="Park Seonyeong" userId="8c6c079e8b078d4a" providerId="LiveId" clId="{AFA2F657-5F02-4774-A059-02BFC5C6D970}" dt="2021-06-06T08:25:54.766" v="102" actId="478"/>
          <ac:picMkLst>
            <pc:docMk/>
            <pc:sldMk cId="0" sldId="256"/>
            <ac:picMk id="13" creationId="{00000000-0000-0000-0000-000000000000}"/>
          </ac:picMkLst>
        </pc:picChg>
      </pc:sldChg>
      <pc:sldChg chg="modSp mod">
        <pc:chgData name="Park Seonyeong" userId="8c6c079e8b078d4a" providerId="LiveId" clId="{AFA2F657-5F02-4774-A059-02BFC5C6D970}" dt="2021-06-06T08:44:41.545" v="733" actId="207"/>
        <pc:sldMkLst>
          <pc:docMk/>
          <pc:sldMk cId="0" sldId="257"/>
        </pc:sldMkLst>
        <pc:grpChg chg="mod">
          <ac:chgData name="Park Seonyeong" userId="8c6c079e8b078d4a" providerId="LiveId" clId="{AFA2F657-5F02-4774-A059-02BFC5C6D970}" dt="2021-06-06T08:44:41.545" v="733" actId="207"/>
          <ac:grpSpMkLst>
            <pc:docMk/>
            <pc:sldMk cId="0" sldId="257"/>
            <ac:grpSpMk id="1005" creationId="{00000000-0000-0000-0000-000000000000}"/>
          </ac:grpSpMkLst>
        </pc:grpChg>
        <pc:picChg chg="mod">
          <ac:chgData name="Park Seonyeong" userId="8c6c079e8b078d4a" providerId="LiveId" clId="{AFA2F657-5F02-4774-A059-02BFC5C6D970}" dt="2021-06-06T08:44:41.545" v="733" actId="207"/>
          <ac:picMkLst>
            <pc:docMk/>
            <pc:sldMk cId="0" sldId="257"/>
            <ac:picMk id="23" creationId="{00000000-0000-0000-0000-000000000000}"/>
          </ac:picMkLst>
        </pc:picChg>
      </pc:sldChg>
      <pc:sldChg chg="addSp delSp modSp mod">
        <pc:chgData name="Park Seonyeong" userId="8c6c079e8b078d4a" providerId="LiveId" clId="{AFA2F657-5F02-4774-A059-02BFC5C6D970}" dt="2021-06-07T09:05:07.809" v="6889" actId="1076"/>
        <pc:sldMkLst>
          <pc:docMk/>
          <pc:sldMk cId="0" sldId="258"/>
        </pc:sldMkLst>
        <pc:spChg chg="add mod">
          <ac:chgData name="Park Seonyeong" userId="8c6c079e8b078d4a" providerId="LiveId" clId="{AFA2F657-5F02-4774-A059-02BFC5C6D970}" dt="2021-06-07T09:05:07.809" v="6889" actId="1076"/>
          <ac:spMkLst>
            <pc:docMk/>
            <pc:sldMk cId="0" sldId="258"/>
            <ac:spMk id="2" creationId="{52B6D0DC-A9C7-4EA5-A731-E44231E8DCAF}"/>
          </ac:spMkLst>
        </pc:spChg>
        <pc:spChg chg="add mod">
          <ac:chgData name="Park Seonyeong" userId="8c6c079e8b078d4a" providerId="LiveId" clId="{AFA2F657-5F02-4774-A059-02BFC5C6D970}" dt="2021-06-06T08:29:13.479" v="230" actId="1076"/>
          <ac:spMkLst>
            <pc:docMk/>
            <pc:sldMk cId="0" sldId="258"/>
            <ac:spMk id="13" creationId="{276BF592-9D3B-4219-B27D-27A5CD382B1E}"/>
          </ac:spMkLst>
        </pc:spChg>
        <pc:spChg chg="add mod">
          <ac:chgData name="Park Seonyeong" userId="8c6c079e8b078d4a" providerId="LiveId" clId="{AFA2F657-5F02-4774-A059-02BFC5C6D970}" dt="2021-06-06T08:36:15.907" v="470" actId="20577"/>
          <ac:spMkLst>
            <pc:docMk/>
            <pc:sldMk cId="0" sldId="258"/>
            <ac:spMk id="15" creationId="{03B4D776-890C-4D27-AF2A-292D9F0C3968}"/>
          </ac:spMkLst>
        </pc:spChg>
        <pc:spChg chg="add mod">
          <ac:chgData name="Park Seonyeong" userId="8c6c079e8b078d4a" providerId="LiveId" clId="{AFA2F657-5F02-4774-A059-02BFC5C6D970}" dt="2021-06-06T08:36:25.820" v="490" actId="20577"/>
          <ac:spMkLst>
            <pc:docMk/>
            <pc:sldMk cId="0" sldId="258"/>
            <ac:spMk id="16" creationId="{2430EF5A-5D58-4FB4-A849-9805873795A5}"/>
          </ac:spMkLst>
        </pc:spChg>
        <pc:grpChg chg="add mod ord">
          <ac:chgData name="Park Seonyeong" userId="8c6c079e8b078d4a" providerId="LiveId" clId="{AFA2F657-5F02-4774-A059-02BFC5C6D970}" dt="2021-06-06T08:38:43.873" v="493" actId="167"/>
          <ac:grpSpMkLst>
            <pc:docMk/>
            <pc:sldMk cId="0" sldId="258"/>
            <ac:grpSpMk id="17" creationId="{D53E821D-A981-4756-A04D-B33046DAA518}"/>
          </ac:grpSpMkLst>
        </pc:grpChg>
        <pc:grpChg chg="del">
          <ac:chgData name="Park Seonyeong" userId="8c6c079e8b078d4a" providerId="LiveId" clId="{AFA2F657-5F02-4774-A059-02BFC5C6D970}" dt="2021-06-06T08:38:39.504" v="491" actId="478"/>
          <ac:grpSpMkLst>
            <pc:docMk/>
            <pc:sldMk cId="0" sldId="258"/>
            <ac:grpSpMk id="1001" creationId="{00000000-0000-0000-0000-000000000000}"/>
          </ac:grpSpMkLst>
        </pc:grpChg>
        <pc:picChg chg="del">
          <ac:chgData name="Park Seonyeong" userId="8c6c079e8b078d4a" providerId="LiveId" clId="{AFA2F657-5F02-4774-A059-02BFC5C6D970}" dt="2021-06-07T09:04:54.881" v="6886" actId="478"/>
          <ac:picMkLst>
            <pc:docMk/>
            <pc:sldMk cId="0" sldId="258"/>
            <ac:picMk id="6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6T08:36:13.369" v="467" actId="478"/>
          <ac:picMkLst>
            <pc:docMk/>
            <pc:sldMk cId="0" sldId="258"/>
            <ac:picMk id="7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6T08:36:13.369" v="467" actId="478"/>
          <ac:picMkLst>
            <pc:docMk/>
            <pc:sldMk cId="0" sldId="258"/>
            <ac:picMk id="8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6T08:26:23.801" v="103" actId="478"/>
          <ac:picMkLst>
            <pc:docMk/>
            <pc:sldMk cId="0" sldId="258"/>
            <ac:picMk id="12" creationId="{00000000-0000-0000-0000-000000000000}"/>
          </ac:picMkLst>
        </pc:picChg>
        <pc:picChg chg="mod">
          <ac:chgData name="Park Seonyeong" userId="8c6c079e8b078d4a" providerId="LiveId" clId="{AFA2F657-5F02-4774-A059-02BFC5C6D970}" dt="2021-06-06T08:38:40.341" v="492"/>
          <ac:picMkLst>
            <pc:docMk/>
            <pc:sldMk cId="0" sldId="258"/>
            <ac:picMk id="18" creationId="{763C4C07-7E77-4150-9684-DBAC0339B0FC}"/>
          </ac:picMkLst>
        </pc:picChg>
      </pc:sldChg>
      <pc:sldChg chg="modSp mod">
        <pc:chgData name="Park Seonyeong" userId="8c6c079e8b078d4a" providerId="LiveId" clId="{AFA2F657-5F02-4774-A059-02BFC5C6D970}" dt="2021-06-06T08:44:16.946" v="729" actId="207"/>
        <pc:sldMkLst>
          <pc:docMk/>
          <pc:sldMk cId="0" sldId="262"/>
        </pc:sldMkLst>
        <pc:grpChg chg="mod">
          <ac:chgData name="Park Seonyeong" userId="8c6c079e8b078d4a" providerId="LiveId" clId="{AFA2F657-5F02-4774-A059-02BFC5C6D970}" dt="2021-06-06T08:44:16.946" v="729" actId="207"/>
          <ac:grpSpMkLst>
            <pc:docMk/>
            <pc:sldMk cId="0" sldId="262"/>
            <ac:grpSpMk id="1001" creationId="{00000000-0000-0000-0000-000000000000}"/>
          </ac:grpSpMkLst>
        </pc:grpChg>
        <pc:picChg chg="mod">
          <ac:chgData name="Park Seonyeong" userId="8c6c079e8b078d4a" providerId="LiveId" clId="{AFA2F657-5F02-4774-A059-02BFC5C6D970}" dt="2021-06-06T08:44:16.946" v="729" actId="207"/>
          <ac:picMkLst>
            <pc:docMk/>
            <pc:sldMk cId="0" sldId="262"/>
            <ac:picMk id="9" creationId="{00000000-0000-0000-0000-000000000000}"/>
          </ac:picMkLst>
        </pc:picChg>
      </pc:sldChg>
      <pc:sldChg chg="addSp delSp modSp mod">
        <pc:chgData name="Park Seonyeong" userId="8c6c079e8b078d4a" providerId="LiveId" clId="{AFA2F657-5F02-4774-A059-02BFC5C6D970}" dt="2021-06-07T14:52:52.554" v="9082" actId="1076"/>
        <pc:sldMkLst>
          <pc:docMk/>
          <pc:sldMk cId="0" sldId="263"/>
        </pc:sldMkLst>
        <pc:spChg chg="add mod">
          <ac:chgData name="Park Seonyeong" userId="8c6c079e8b078d4a" providerId="LiveId" clId="{AFA2F657-5F02-4774-A059-02BFC5C6D970}" dt="2021-06-07T14:52:52.554" v="9082" actId="1076"/>
          <ac:spMkLst>
            <pc:docMk/>
            <pc:sldMk cId="0" sldId="263"/>
            <ac:spMk id="13" creationId="{12B15AB7-F585-4711-A30C-42E7AF4B0652}"/>
          </ac:spMkLst>
        </pc:spChg>
        <pc:spChg chg="add mod">
          <ac:chgData name="Park Seonyeong" userId="8c6c079e8b078d4a" providerId="LiveId" clId="{AFA2F657-5F02-4774-A059-02BFC5C6D970}" dt="2021-06-06T08:35:52.725" v="436" actId="20577"/>
          <ac:spMkLst>
            <pc:docMk/>
            <pc:sldMk cId="0" sldId="263"/>
            <ac:spMk id="15" creationId="{900BBDC9-BE0C-4053-A9D3-14D83B4F0C3D}"/>
          </ac:spMkLst>
        </pc:spChg>
        <pc:spChg chg="add mod">
          <ac:chgData name="Park Seonyeong" userId="8c6c079e8b078d4a" providerId="LiveId" clId="{AFA2F657-5F02-4774-A059-02BFC5C6D970}" dt="2021-06-06T08:36:04.784" v="466" actId="14100"/>
          <ac:spMkLst>
            <pc:docMk/>
            <pc:sldMk cId="0" sldId="263"/>
            <ac:spMk id="16" creationId="{7B5788D0-2680-4C4F-9621-1EF9798B14D0}"/>
          </ac:spMkLst>
        </pc:spChg>
        <pc:picChg chg="del">
          <ac:chgData name="Park Seonyeong" userId="8c6c079e8b078d4a" providerId="LiveId" clId="{AFA2F657-5F02-4774-A059-02BFC5C6D970}" dt="2021-06-06T08:35:50.098" v="433" actId="478"/>
          <ac:picMkLst>
            <pc:docMk/>
            <pc:sldMk cId="0" sldId="263"/>
            <ac:picMk id="7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6T08:35:50.098" v="433" actId="478"/>
          <ac:picMkLst>
            <pc:docMk/>
            <pc:sldMk cId="0" sldId="263"/>
            <ac:picMk id="8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6T08:29:04.091" v="228" actId="478"/>
          <ac:picMkLst>
            <pc:docMk/>
            <pc:sldMk cId="0" sldId="263"/>
            <ac:picMk id="12" creationId="{00000000-0000-0000-0000-000000000000}"/>
          </ac:picMkLst>
        </pc:picChg>
      </pc:sldChg>
      <pc:sldChg chg="addSp delSp modSp mod">
        <pc:chgData name="Park Seonyeong" userId="8c6c079e8b078d4a" providerId="LiveId" clId="{AFA2F657-5F02-4774-A059-02BFC5C6D970}" dt="2021-06-07T11:40:44.525" v="8984" actId="1035"/>
        <pc:sldMkLst>
          <pc:docMk/>
          <pc:sldMk cId="0" sldId="269"/>
        </pc:sldMkLst>
        <pc:spChg chg="mod">
          <ac:chgData name="Park Seonyeong" userId="8c6c079e8b078d4a" providerId="LiveId" clId="{AFA2F657-5F02-4774-A059-02BFC5C6D970}" dt="2021-06-07T10:51:08.974" v="8216" actId="1076"/>
          <ac:spMkLst>
            <pc:docMk/>
            <pc:sldMk cId="0" sldId="269"/>
            <ac:spMk id="4" creationId="{BAFAC99A-8B64-40CC-8451-79C23BF39F28}"/>
          </ac:spMkLst>
        </pc:spChg>
        <pc:spChg chg="add del mod">
          <ac:chgData name="Park Seonyeong" userId="8c6c079e8b078d4a" providerId="LiveId" clId="{AFA2F657-5F02-4774-A059-02BFC5C6D970}" dt="2021-06-07T11:40:32.084" v="8975" actId="21"/>
          <ac:spMkLst>
            <pc:docMk/>
            <pc:sldMk cId="0" sldId="269"/>
            <ac:spMk id="12" creationId="{387765B0-F868-48DC-B1F2-812BF435199C}"/>
          </ac:spMkLst>
        </pc:spChg>
        <pc:spChg chg="add del mod">
          <ac:chgData name="Park Seonyeong" userId="8c6c079e8b078d4a" providerId="LiveId" clId="{AFA2F657-5F02-4774-A059-02BFC5C6D970}" dt="2021-06-07T11:40:34.714" v="8977"/>
          <ac:spMkLst>
            <pc:docMk/>
            <pc:sldMk cId="0" sldId="269"/>
            <ac:spMk id="17" creationId="{521DE669-3A97-4E16-BF5B-1260A2D87324}"/>
          </ac:spMkLst>
        </pc:spChg>
        <pc:grpChg chg="mod">
          <ac:chgData name="Park Seonyeong" userId="8c6c079e8b078d4a" providerId="LiveId" clId="{AFA2F657-5F02-4774-A059-02BFC5C6D970}" dt="2021-06-07T11:40:29.509" v="8974" actId="1076"/>
          <ac:grpSpMkLst>
            <pc:docMk/>
            <pc:sldMk cId="0" sldId="269"/>
            <ac:grpSpMk id="1001" creationId="{00000000-0000-0000-0000-000000000000}"/>
          </ac:grpSpMkLst>
        </pc:grpChg>
        <pc:grpChg chg="mod">
          <ac:chgData name="Park Seonyeong" userId="8c6c079e8b078d4a" providerId="LiveId" clId="{AFA2F657-5F02-4774-A059-02BFC5C6D970}" dt="2021-06-07T10:52:45.081" v="8237" actId="1076"/>
          <ac:grpSpMkLst>
            <pc:docMk/>
            <pc:sldMk cId="0" sldId="269"/>
            <ac:grpSpMk id="1003" creationId="{00000000-0000-0000-0000-000000000000}"/>
          </ac:grpSpMkLst>
        </pc:grpChg>
        <pc:picChg chg="add del mod">
          <ac:chgData name="Park Seonyeong" userId="8c6c079e8b078d4a" providerId="LiveId" clId="{AFA2F657-5F02-4774-A059-02BFC5C6D970}" dt="2021-06-07T11:40:44.525" v="8984" actId="1035"/>
          <ac:picMkLst>
            <pc:docMk/>
            <pc:sldMk cId="0" sldId="269"/>
            <ac:picMk id="2" creationId="{7C225271-6A91-439D-AA37-703154433377}"/>
          </ac:picMkLst>
        </pc:picChg>
        <pc:picChg chg="del">
          <ac:chgData name="Park Seonyeong" userId="8c6c079e8b078d4a" providerId="LiveId" clId="{AFA2F657-5F02-4774-A059-02BFC5C6D970}" dt="2021-06-07T10:52:15.415" v="8235" actId="478"/>
          <ac:picMkLst>
            <pc:docMk/>
            <pc:sldMk cId="0" sldId="269"/>
            <ac:picMk id="5" creationId="{00000000-0000-0000-0000-000000000000}"/>
          </ac:picMkLst>
        </pc:picChg>
        <pc:picChg chg="mod">
          <ac:chgData name="Park Seonyeong" userId="8c6c079e8b078d4a" providerId="LiveId" clId="{AFA2F657-5F02-4774-A059-02BFC5C6D970}" dt="2021-06-07T10:53:11.056" v="8238" actId="1076"/>
          <ac:picMkLst>
            <pc:docMk/>
            <pc:sldMk cId="0" sldId="269"/>
            <ac:picMk id="9" creationId="{00000000-0000-0000-0000-000000000000}"/>
          </ac:picMkLst>
        </pc:picChg>
        <pc:picChg chg="add mod">
          <ac:chgData name="Park Seonyeong" userId="8c6c079e8b078d4a" providerId="LiveId" clId="{AFA2F657-5F02-4774-A059-02BFC5C6D970}" dt="2021-06-07T10:53:17.857" v="8239" actId="14100"/>
          <ac:picMkLst>
            <pc:docMk/>
            <pc:sldMk cId="0" sldId="269"/>
            <ac:picMk id="13" creationId="{6ED9FFE0-6CD2-42DC-9044-6591655CAE04}"/>
          </ac:picMkLst>
        </pc:picChg>
        <pc:picChg chg="add mod modCrop">
          <ac:chgData name="Park Seonyeong" userId="8c6c079e8b078d4a" providerId="LiveId" clId="{AFA2F657-5F02-4774-A059-02BFC5C6D970}" dt="2021-06-07T10:53:38.325" v="8242" actId="732"/>
          <ac:picMkLst>
            <pc:docMk/>
            <pc:sldMk cId="0" sldId="269"/>
            <ac:picMk id="15" creationId="{1A798889-03BA-40CE-87D5-AE2A0A7A3A67}"/>
          </ac:picMkLst>
        </pc:picChg>
        <pc:picChg chg="add mod">
          <ac:chgData name="Park Seonyeong" userId="8c6c079e8b078d4a" providerId="LiveId" clId="{AFA2F657-5F02-4774-A059-02BFC5C6D970}" dt="2021-06-07T10:52:16.149" v="8236"/>
          <ac:picMkLst>
            <pc:docMk/>
            <pc:sldMk cId="0" sldId="269"/>
            <ac:picMk id="16" creationId="{0B65A25A-CE3A-4925-BDAB-52FF574ED983}"/>
          </ac:picMkLst>
        </pc:picChg>
      </pc:sldChg>
      <pc:sldChg chg="addSp delSp modSp mod">
        <pc:chgData name="Park Seonyeong" userId="8c6c079e8b078d4a" providerId="LiveId" clId="{AFA2F657-5F02-4774-A059-02BFC5C6D970}" dt="2021-06-07T11:35:56.643" v="8906" actId="1076"/>
        <pc:sldMkLst>
          <pc:docMk/>
          <pc:sldMk cId="327502403" sldId="270"/>
        </pc:sldMkLst>
        <pc:spChg chg="mod">
          <ac:chgData name="Park Seonyeong" userId="8c6c079e8b078d4a" providerId="LiveId" clId="{AFA2F657-5F02-4774-A059-02BFC5C6D970}" dt="2021-06-06T08:33:42.219" v="362" actId="1076"/>
          <ac:spMkLst>
            <pc:docMk/>
            <pc:sldMk cId="327502403" sldId="270"/>
            <ac:spMk id="2" creationId="{4AF5ED99-2A97-4D06-A102-2CF6980B7C9C}"/>
          </ac:spMkLst>
        </pc:spChg>
        <pc:spChg chg="mod">
          <ac:chgData name="Park Seonyeong" userId="8c6c079e8b078d4a" providerId="LiveId" clId="{AFA2F657-5F02-4774-A059-02BFC5C6D970}" dt="2021-06-06T08:34:32.183" v="366" actId="16037"/>
          <ac:spMkLst>
            <pc:docMk/>
            <pc:sldMk cId="327502403" sldId="270"/>
            <ac:spMk id="4" creationId="{C341999A-F7F1-428D-93E8-D163E5006A74}"/>
          </ac:spMkLst>
        </pc:spChg>
        <pc:spChg chg="add del mod">
          <ac:chgData name="Park Seonyeong" userId="8c6c079e8b078d4a" providerId="LiveId" clId="{AFA2F657-5F02-4774-A059-02BFC5C6D970}" dt="2021-06-07T11:35:52.022" v="8904"/>
          <ac:spMkLst>
            <pc:docMk/>
            <pc:sldMk cId="327502403" sldId="270"/>
            <ac:spMk id="15" creationId="{79C653E0-AB59-453C-B6E9-960D66641909}"/>
          </ac:spMkLst>
        </pc:spChg>
        <pc:spChg chg="del mod">
          <ac:chgData name="Park Seonyeong" userId="8c6c079e8b078d4a" providerId="LiveId" clId="{AFA2F657-5F02-4774-A059-02BFC5C6D970}" dt="2021-06-06T08:35:37.516" v="432" actId="478"/>
          <ac:spMkLst>
            <pc:docMk/>
            <pc:sldMk cId="327502403" sldId="270"/>
            <ac:spMk id="17" creationId="{6688B637-5277-491E-9D75-AE1C5ABB7055}"/>
          </ac:spMkLst>
        </pc:spChg>
        <pc:spChg chg="add del mod">
          <ac:chgData name="Park Seonyeong" userId="8c6c079e8b078d4a" providerId="LiveId" clId="{AFA2F657-5F02-4774-A059-02BFC5C6D970}" dt="2021-06-07T11:35:49.241" v="8902" actId="21"/>
          <ac:spMkLst>
            <pc:docMk/>
            <pc:sldMk cId="327502403" sldId="270"/>
            <ac:spMk id="19" creationId="{D60236E9-D636-4816-9CF5-4A21C451DE38}"/>
          </ac:spMkLst>
        </pc:spChg>
        <pc:grpChg chg="mod">
          <ac:chgData name="Park Seonyeong" userId="8c6c079e8b078d4a" providerId="LiveId" clId="{AFA2F657-5F02-4774-A059-02BFC5C6D970}" dt="2021-06-06T08:33:35.054" v="361" actId="1076"/>
          <ac:grpSpMkLst>
            <pc:docMk/>
            <pc:sldMk cId="327502403" sldId="270"/>
            <ac:grpSpMk id="1001" creationId="{00000000-0000-0000-0000-000000000000}"/>
          </ac:grpSpMkLst>
        </pc:grpChg>
        <pc:picChg chg="add mod">
          <ac:chgData name="Park Seonyeong" userId="8c6c079e8b078d4a" providerId="LiveId" clId="{AFA2F657-5F02-4774-A059-02BFC5C6D970}" dt="2021-06-07T11:35:56.643" v="8906" actId="1076"/>
          <ac:picMkLst>
            <pc:docMk/>
            <pc:sldMk cId="327502403" sldId="270"/>
            <ac:picMk id="8" creationId="{D65A3837-ED6C-4681-94C0-13F1491FE574}"/>
          </ac:picMkLst>
        </pc:picChg>
      </pc:sldChg>
      <pc:sldChg chg="addSp delSp modSp mod">
        <pc:chgData name="Park Seonyeong" userId="8c6c079e8b078d4a" providerId="LiveId" clId="{AFA2F657-5F02-4774-A059-02BFC5C6D970}" dt="2021-06-07T11:40:17.575" v="8973" actId="1076"/>
        <pc:sldMkLst>
          <pc:docMk/>
          <pc:sldMk cId="2030377198" sldId="271"/>
        </pc:sldMkLst>
        <pc:spChg chg="del">
          <ac:chgData name="Park Seonyeong" userId="8c6c079e8b078d4a" providerId="LiveId" clId="{AFA2F657-5F02-4774-A059-02BFC5C6D970}" dt="2021-06-07T10:23:55.936" v="7678" actId="478"/>
          <ac:spMkLst>
            <pc:docMk/>
            <pc:sldMk cId="2030377198" sldId="271"/>
            <ac:spMk id="6" creationId="{8A2FBF92-D8C6-4876-938A-55DC6B836A85}"/>
          </ac:spMkLst>
        </pc:spChg>
        <pc:spChg chg="add del mod">
          <ac:chgData name="Park Seonyeong" userId="8c6c079e8b078d4a" providerId="LiveId" clId="{AFA2F657-5F02-4774-A059-02BFC5C6D970}" dt="2021-06-07T11:40:07.274" v="8969" actId="21"/>
          <ac:spMkLst>
            <pc:docMk/>
            <pc:sldMk cId="2030377198" sldId="271"/>
            <ac:spMk id="12" creationId="{BD01F9D5-6D8C-40E0-B01F-8D6999821024}"/>
          </ac:spMkLst>
        </pc:spChg>
        <pc:spChg chg="del mod">
          <ac:chgData name="Park Seonyeong" userId="8c6c079e8b078d4a" providerId="LiveId" clId="{AFA2F657-5F02-4774-A059-02BFC5C6D970}" dt="2021-06-07T11:40:07.274" v="8969" actId="21"/>
          <ac:spMkLst>
            <pc:docMk/>
            <pc:sldMk cId="2030377198" sldId="271"/>
            <ac:spMk id="13" creationId="{050E4676-7F88-4469-B1B5-2F3B889483C3}"/>
          </ac:spMkLst>
        </pc:spChg>
        <pc:spChg chg="add del mod">
          <ac:chgData name="Park Seonyeong" userId="8c6c079e8b078d4a" providerId="LiveId" clId="{AFA2F657-5F02-4774-A059-02BFC5C6D970}" dt="2021-06-07T11:40:07.274" v="8969" actId="21"/>
          <ac:spMkLst>
            <pc:docMk/>
            <pc:sldMk cId="2030377198" sldId="271"/>
            <ac:spMk id="15" creationId="{44E605B7-3423-4A92-B325-69B1DA400D9F}"/>
          </ac:spMkLst>
        </pc:spChg>
        <pc:spChg chg="add del mod">
          <ac:chgData name="Park Seonyeong" userId="8c6c079e8b078d4a" providerId="LiveId" clId="{AFA2F657-5F02-4774-A059-02BFC5C6D970}" dt="2021-06-07T11:40:11.463" v="8971"/>
          <ac:spMkLst>
            <pc:docMk/>
            <pc:sldMk cId="2030377198" sldId="271"/>
            <ac:spMk id="16" creationId="{08AD59F1-D33C-474A-9821-89EED9E9C93D}"/>
          </ac:spMkLst>
        </pc:spChg>
        <pc:spChg chg="add del mod">
          <ac:chgData name="Park Seonyeong" userId="8c6c079e8b078d4a" providerId="LiveId" clId="{AFA2F657-5F02-4774-A059-02BFC5C6D970}" dt="2021-06-07T11:40:11.463" v="8971"/>
          <ac:spMkLst>
            <pc:docMk/>
            <pc:sldMk cId="2030377198" sldId="271"/>
            <ac:spMk id="17" creationId="{4FC43BE8-24E3-4976-9794-537D6B8358E3}"/>
          </ac:spMkLst>
        </pc:spChg>
        <pc:spChg chg="add del mod">
          <ac:chgData name="Park Seonyeong" userId="8c6c079e8b078d4a" providerId="LiveId" clId="{AFA2F657-5F02-4774-A059-02BFC5C6D970}" dt="2021-06-07T11:40:11.463" v="8971"/>
          <ac:spMkLst>
            <pc:docMk/>
            <pc:sldMk cId="2030377198" sldId="271"/>
            <ac:spMk id="18" creationId="{75CAF389-559B-4B20-B170-61DFD73D6ACB}"/>
          </ac:spMkLst>
        </pc:spChg>
        <pc:grpChg chg="mod">
          <ac:chgData name="Park Seonyeong" userId="8c6c079e8b078d4a" providerId="LiveId" clId="{AFA2F657-5F02-4774-A059-02BFC5C6D970}" dt="2021-06-07T10:24:52.525" v="7722" actId="1076"/>
          <ac:grpSpMkLst>
            <pc:docMk/>
            <pc:sldMk cId="2030377198" sldId="271"/>
            <ac:grpSpMk id="11" creationId="{1D465418-7272-4B21-A0E9-1E4EE45755CA}"/>
          </ac:grpSpMkLst>
        </pc:grpChg>
        <pc:grpChg chg="del">
          <ac:chgData name="Park Seonyeong" userId="8c6c079e8b078d4a" providerId="LiveId" clId="{AFA2F657-5F02-4774-A059-02BFC5C6D970}" dt="2021-06-07T10:23:55.936" v="7678" actId="478"/>
          <ac:grpSpMkLst>
            <pc:docMk/>
            <pc:sldMk cId="2030377198" sldId="271"/>
            <ac:grpSpMk id="1004" creationId="{00000000-0000-0000-0000-000000000000}"/>
          </ac:grpSpMkLst>
        </pc:grpChg>
        <pc:picChg chg="del">
          <ac:chgData name="Park Seonyeong" userId="8c6c079e8b078d4a" providerId="LiveId" clId="{AFA2F657-5F02-4774-A059-02BFC5C6D970}" dt="2021-06-07T10:23:55.936" v="7678" actId="478"/>
          <ac:picMkLst>
            <pc:docMk/>
            <pc:sldMk cId="2030377198" sldId="271"/>
            <ac:picMk id="2" creationId="{00000000-0000-0000-0000-000000000000}"/>
          </ac:picMkLst>
        </pc:picChg>
        <pc:picChg chg="add mod">
          <ac:chgData name="Park Seonyeong" userId="8c6c079e8b078d4a" providerId="LiveId" clId="{AFA2F657-5F02-4774-A059-02BFC5C6D970}" dt="2021-06-07T11:40:17.575" v="8973" actId="1076"/>
          <ac:picMkLst>
            <pc:docMk/>
            <pc:sldMk cId="2030377198" sldId="271"/>
            <ac:picMk id="5" creationId="{BCA6D261-3ECB-47F2-BF8E-733564ACC413}"/>
          </ac:picMkLst>
        </pc:picChg>
        <pc:cxnChg chg="add mod">
          <ac:chgData name="Park Seonyeong" userId="8c6c079e8b078d4a" providerId="LiveId" clId="{AFA2F657-5F02-4774-A059-02BFC5C6D970}" dt="2021-06-07T10:23:56.329" v="7679"/>
          <ac:cxnSpMkLst>
            <pc:docMk/>
            <pc:sldMk cId="2030377198" sldId="271"/>
            <ac:cxnSpMk id="14" creationId="{0978AE22-0E2A-46D1-B1BD-024E8BCA9064}"/>
          </ac:cxnSpMkLst>
        </pc:cxnChg>
      </pc:sldChg>
      <pc:sldChg chg="addSp delSp modSp mod">
        <pc:chgData name="Park Seonyeong" userId="8c6c079e8b078d4a" providerId="LiveId" clId="{AFA2F657-5F02-4774-A059-02BFC5C6D970}" dt="2021-06-07T11:36:21.577" v="8912" actId="1037"/>
        <pc:sldMkLst>
          <pc:docMk/>
          <pc:sldMk cId="3793380510" sldId="273"/>
        </pc:sldMkLst>
        <pc:spChg chg="del">
          <ac:chgData name="Park Seonyeong" userId="8c6c079e8b078d4a" providerId="LiveId" clId="{AFA2F657-5F02-4774-A059-02BFC5C6D970}" dt="2021-06-07T09:11:06.473" v="6982" actId="478"/>
          <ac:spMkLst>
            <pc:docMk/>
            <pc:sldMk cId="3793380510" sldId="273"/>
            <ac:spMk id="8" creationId="{EF48B4D7-8433-4A95-BB6F-21D20C1CE020}"/>
          </ac:spMkLst>
        </pc:spChg>
        <pc:spChg chg="add del mod">
          <ac:chgData name="Park Seonyeong" userId="8c6c079e8b078d4a" providerId="LiveId" clId="{AFA2F657-5F02-4774-A059-02BFC5C6D970}" dt="2021-06-07T11:36:03.844" v="8907" actId="21"/>
          <ac:spMkLst>
            <pc:docMk/>
            <pc:sldMk cId="3793380510" sldId="273"/>
            <ac:spMk id="9" creationId="{AA8A730A-6C4D-4BD0-BE02-F98300ACDA98}"/>
          </ac:spMkLst>
        </pc:spChg>
        <pc:spChg chg="del mod">
          <ac:chgData name="Park Seonyeong" userId="8c6c079e8b078d4a" providerId="LiveId" clId="{AFA2F657-5F02-4774-A059-02BFC5C6D970}" dt="2021-06-07T11:36:03.844" v="8907" actId="21"/>
          <ac:spMkLst>
            <pc:docMk/>
            <pc:sldMk cId="3793380510" sldId="273"/>
            <ac:spMk id="10" creationId="{D85EB308-962E-4777-9AE6-CEA54082B57C}"/>
          </ac:spMkLst>
        </pc:spChg>
        <pc:spChg chg="add del mod">
          <ac:chgData name="Park Seonyeong" userId="8c6c079e8b078d4a" providerId="LiveId" clId="{AFA2F657-5F02-4774-A059-02BFC5C6D970}" dt="2021-06-07T11:36:03.844" v="8907" actId="21"/>
          <ac:spMkLst>
            <pc:docMk/>
            <pc:sldMk cId="3793380510" sldId="273"/>
            <ac:spMk id="11" creationId="{8F3517A2-E8A1-49C3-B167-B1BBEE46B4E9}"/>
          </ac:spMkLst>
        </pc:spChg>
        <pc:spChg chg="add mod">
          <ac:chgData name="Park Seonyeong" userId="8c6c079e8b078d4a" providerId="LiveId" clId="{AFA2F657-5F02-4774-A059-02BFC5C6D970}" dt="2021-06-07T09:12:59.947" v="6999" actId="207"/>
          <ac:spMkLst>
            <pc:docMk/>
            <pc:sldMk cId="3793380510" sldId="273"/>
            <ac:spMk id="12" creationId="{5D33E89C-B097-4428-967B-0378637F9A47}"/>
          </ac:spMkLst>
        </pc:spChg>
        <pc:spChg chg="add del mod">
          <ac:chgData name="Park Seonyeong" userId="8c6c079e8b078d4a" providerId="LiveId" clId="{AFA2F657-5F02-4774-A059-02BFC5C6D970}" dt="2021-06-07T11:36:17.124" v="8910" actId="478"/>
          <ac:spMkLst>
            <pc:docMk/>
            <pc:sldMk cId="3793380510" sldId="273"/>
            <ac:spMk id="14" creationId="{8C7B5812-DB13-4F89-835E-05E3DADA434D}"/>
          </ac:spMkLst>
        </pc:spChg>
        <pc:spChg chg="add del mod">
          <ac:chgData name="Park Seonyeong" userId="8c6c079e8b078d4a" providerId="LiveId" clId="{AFA2F657-5F02-4774-A059-02BFC5C6D970}" dt="2021-06-07T11:36:17.124" v="8910" actId="478"/>
          <ac:spMkLst>
            <pc:docMk/>
            <pc:sldMk cId="3793380510" sldId="273"/>
            <ac:spMk id="15" creationId="{280B916C-F1D5-4F9E-B54A-D0E76411B7E4}"/>
          </ac:spMkLst>
        </pc:spChg>
        <pc:spChg chg="add del mod">
          <ac:chgData name="Park Seonyeong" userId="8c6c079e8b078d4a" providerId="LiveId" clId="{AFA2F657-5F02-4774-A059-02BFC5C6D970}" dt="2021-06-07T11:36:17.124" v="8910" actId="478"/>
          <ac:spMkLst>
            <pc:docMk/>
            <pc:sldMk cId="3793380510" sldId="273"/>
            <ac:spMk id="16" creationId="{55B7E2D5-A719-4D49-9401-0A2AABA7331D}"/>
          </ac:spMkLst>
        </pc:spChg>
        <pc:grpChg chg="del">
          <ac:chgData name="Park Seonyeong" userId="8c6c079e8b078d4a" providerId="LiveId" clId="{AFA2F657-5F02-4774-A059-02BFC5C6D970}" dt="2021-06-07T09:11:06.473" v="6982" actId="478"/>
          <ac:grpSpMkLst>
            <pc:docMk/>
            <pc:sldMk cId="3793380510" sldId="273"/>
            <ac:grpSpMk id="1011" creationId="{00000000-0000-0000-0000-000000000000}"/>
          </ac:grpSpMkLst>
        </pc:grpChg>
        <pc:picChg chg="del">
          <ac:chgData name="Park Seonyeong" userId="8c6c079e8b078d4a" providerId="LiveId" clId="{AFA2F657-5F02-4774-A059-02BFC5C6D970}" dt="2021-06-07T09:11:06.473" v="6982" actId="478"/>
          <ac:picMkLst>
            <pc:docMk/>
            <pc:sldMk cId="3793380510" sldId="273"/>
            <ac:picMk id="2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7T09:11:06.473" v="6982" actId="478"/>
          <ac:picMkLst>
            <pc:docMk/>
            <pc:sldMk cId="3793380510" sldId="273"/>
            <ac:picMk id="3" creationId="{00000000-0000-0000-0000-000000000000}"/>
          </ac:picMkLst>
        </pc:picChg>
        <pc:picChg chg="mod">
          <ac:chgData name="Park Seonyeong" userId="8c6c079e8b078d4a" providerId="LiveId" clId="{AFA2F657-5F02-4774-A059-02BFC5C6D970}" dt="2021-06-07T10:27:18.500" v="7747" actId="1076"/>
          <ac:picMkLst>
            <pc:docMk/>
            <pc:sldMk cId="3793380510" sldId="273"/>
            <ac:picMk id="4" creationId="{957A714C-CBC5-4515-B1DB-1DF46C8984F1}"/>
          </ac:picMkLst>
        </pc:picChg>
        <pc:picChg chg="add mod">
          <ac:chgData name="Park Seonyeong" userId="8c6c079e8b078d4a" providerId="LiveId" clId="{AFA2F657-5F02-4774-A059-02BFC5C6D970}" dt="2021-06-07T11:36:21.577" v="8912" actId="1037"/>
          <ac:picMkLst>
            <pc:docMk/>
            <pc:sldMk cId="3793380510" sldId="273"/>
            <ac:picMk id="5" creationId="{BA7E881F-226A-4DE6-95F9-62EA942A62D0}"/>
          </ac:picMkLst>
        </pc:picChg>
        <pc:cxnChg chg="add mod">
          <ac:chgData name="Park Seonyeong" userId="8c6c079e8b078d4a" providerId="LiveId" clId="{AFA2F657-5F02-4774-A059-02BFC5C6D970}" dt="2021-06-07T09:12:52.973" v="6998" actId="208"/>
          <ac:cxnSpMkLst>
            <pc:docMk/>
            <pc:sldMk cId="3793380510" sldId="273"/>
            <ac:cxnSpMk id="13" creationId="{CAA57D1E-5A45-4BA5-A7D7-8E1B09F78AC1}"/>
          </ac:cxnSpMkLst>
        </pc:cxnChg>
      </pc:sldChg>
      <pc:sldChg chg="addSp delSp modSp mod">
        <pc:chgData name="Park Seonyeong" userId="8c6c079e8b078d4a" providerId="LiveId" clId="{AFA2F657-5F02-4774-A059-02BFC5C6D970}" dt="2021-06-07T11:36:50.876" v="8923"/>
        <pc:sldMkLst>
          <pc:docMk/>
          <pc:sldMk cId="2348181538" sldId="274"/>
        </pc:sldMkLst>
        <pc:spChg chg="del">
          <ac:chgData name="Park Seonyeong" userId="8c6c079e8b078d4a" providerId="LiveId" clId="{AFA2F657-5F02-4774-A059-02BFC5C6D970}" dt="2021-06-07T09:14:07.842" v="7076" actId="478"/>
          <ac:spMkLst>
            <pc:docMk/>
            <pc:sldMk cId="2348181538" sldId="274"/>
            <ac:spMk id="3" creationId="{0C35C9ED-E9A6-41F9-892B-436579AAA2E7}"/>
          </ac:spMkLst>
        </pc:spChg>
        <pc:spChg chg="add del mod">
          <ac:chgData name="Park Seonyeong" userId="8c6c079e8b078d4a" providerId="LiveId" clId="{AFA2F657-5F02-4774-A059-02BFC5C6D970}" dt="2021-06-07T09:17:00.450" v="7177"/>
          <ac:spMkLst>
            <pc:docMk/>
            <pc:sldMk cId="2348181538" sldId="274"/>
            <ac:spMk id="5" creationId="{33DCCB90-5A59-49DB-9AAC-D114B43FE4C5}"/>
          </ac:spMkLst>
        </pc:spChg>
        <pc:spChg chg="del">
          <ac:chgData name="Park Seonyeong" userId="8c6c079e8b078d4a" providerId="LiveId" clId="{AFA2F657-5F02-4774-A059-02BFC5C6D970}" dt="2021-06-07T09:14:51.274" v="7165" actId="478"/>
          <ac:spMkLst>
            <pc:docMk/>
            <pc:sldMk cId="2348181538" sldId="274"/>
            <ac:spMk id="8" creationId="{97C6EADF-74E6-4BCB-873D-02136975F7CA}"/>
          </ac:spMkLst>
        </pc:spChg>
        <pc:spChg chg="add del mod">
          <ac:chgData name="Park Seonyeong" userId="8c6c079e8b078d4a" providerId="LiveId" clId="{AFA2F657-5F02-4774-A059-02BFC5C6D970}" dt="2021-06-07T11:36:46.924" v="8920" actId="21"/>
          <ac:spMkLst>
            <pc:docMk/>
            <pc:sldMk cId="2348181538" sldId="274"/>
            <ac:spMk id="9" creationId="{395B7B3B-A46F-469B-BE10-2AF237AF3DB9}"/>
          </ac:spMkLst>
        </pc:spChg>
        <pc:spChg chg="add del mod">
          <ac:chgData name="Park Seonyeong" userId="8c6c079e8b078d4a" providerId="LiveId" clId="{AFA2F657-5F02-4774-A059-02BFC5C6D970}" dt="2021-06-07T11:36:46.924" v="8920" actId="21"/>
          <ac:spMkLst>
            <pc:docMk/>
            <pc:sldMk cId="2348181538" sldId="274"/>
            <ac:spMk id="10" creationId="{CD83D5CC-21EC-4EE8-B441-39A3F78E536E}"/>
          </ac:spMkLst>
        </pc:spChg>
        <pc:spChg chg="add del mod">
          <ac:chgData name="Park Seonyeong" userId="8c6c079e8b078d4a" providerId="LiveId" clId="{AFA2F657-5F02-4774-A059-02BFC5C6D970}" dt="2021-06-07T11:36:46.924" v="8920" actId="21"/>
          <ac:spMkLst>
            <pc:docMk/>
            <pc:sldMk cId="2348181538" sldId="274"/>
            <ac:spMk id="11" creationId="{02B42AF0-0CBD-4105-802C-1C6915E66E53}"/>
          </ac:spMkLst>
        </pc:spChg>
        <pc:spChg chg="del">
          <ac:chgData name="Park Seonyeong" userId="8c6c079e8b078d4a" providerId="LiveId" clId="{AFA2F657-5F02-4774-A059-02BFC5C6D970}" dt="2021-06-07T09:14:51.274" v="7165" actId="478"/>
          <ac:spMkLst>
            <pc:docMk/>
            <pc:sldMk cId="2348181538" sldId="274"/>
            <ac:spMk id="18" creationId="{86758C02-0026-41E1-A39D-3B7E99EE2944}"/>
          </ac:spMkLst>
        </pc:spChg>
        <pc:spChg chg="del">
          <ac:chgData name="Park Seonyeong" userId="8c6c079e8b078d4a" providerId="LiveId" clId="{AFA2F657-5F02-4774-A059-02BFC5C6D970}" dt="2021-06-07T09:14:51.274" v="7165" actId="478"/>
          <ac:spMkLst>
            <pc:docMk/>
            <pc:sldMk cId="2348181538" sldId="274"/>
            <ac:spMk id="20" creationId="{5DED46AF-DE5E-4D96-9425-D29CFEE80BE5}"/>
          </ac:spMkLst>
        </pc:spChg>
        <pc:spChg chg="add del mod">
          <ac:chgData name="Park Seonyeong" userId="8c6c079e8b078d4a" providerId="LiveId" clId="{AFA2F657-5F02-4774-A059-02BFC5C6D970}" dt="2021-06-07T11:36:46.924" v="8920" actId="21"/>
          <ac:spMkLst>
            <pc:docMk/>
            <pc:sldMk cId="2348181538" sldId="274"/>
            <ac:spMk id="25" creationId="{9A6F6705-5303-4DFF-9EEE-6391E7AC1067}"/>
          </ac:spMkLst>
        </pc:spChg>
        <pc:spChg chg="add del mod">
          <ac:chgData name="Park Seonyeong" userId="8c6c079e8b078d4a" providerId="LiveId" clId="{AFA2F657-5F02-4774-A059-02BFC5C6D970}" dt="2021-06-07T11:36:46.924" v="8920" actId="21"/>
          <ac:spMkLst>
            <pc:docMk/>
            <pc:sldMk cId="2348181538" sldId="274"/>
            <ac:spMk id="26" creationId="{4F544BDF-FDCC-4252-B58F-1EB0D581B3B1}"/>
          </ac:spMkLst>
        </pc:spChg>
        <pc:spChg chg="add mod">
          <ac:chgData name="Park Seonyeong" userId="8c6c079e8b078d4a" providerId="LiveId" clId="{AFA2F657-5F02-4774-A059-02BFC5C6D970}" dt="2021-06-07T09:14:08.258" v="7077"/>
          <ac:spMkLst>
            <pc:docMk/>
            <pc:sldMk cId="2348181538" sldId="274"/>
            <ac:spMk id="27" creationId="{7A65F582-4B4E-43E4-8575-7CF5917372C8}"/>
          </ac:spMkLst>
        </pc:spChg>
        <pc:spChg chg="del">
          <ac:chgData name="Park Seonyeong" userId="8c6c079e8b078d4a" providerId="LiveId" clId="{AFA2F657-5F02-4774-A059-02BFC5C6D970}" dt="2021-06-07T09:14:51.274" v="7165" actId="478"/>
          <ac:spMkLst>
            <pc:docMk/>
            <pc:sldMk cId="2348181538" sldId="274"/>
            <ac:spMk id="29" creationId="{841009EB-F360-4BFE-9652-906E9A08B9E9}"/>
          </ac:spMkLst>
        </pc:spChg>
        <pc:spChg chg="del">
          <ac:chgData name="Park Seonyeong" userId="8c6c079e8b078d4a" providerId="LiveId" clId="{AFA2F657-5F02-4774-A059-02BFC5C6D970}" dt="2021-06-07T09:14:51.274" v="7165" actId="478"/>
          <ac:spMkLst>
            <pc:docMk/>
            <pc:sldMk cId="2348181538" sldId="274"/>
            <ac:spMk id="33" creationId="{55A00CD6-B074-45C2-A324-B9C81DFF2CDC}"/>
          </ac:spMkLst>
        </pc:spChg>
        <pc:spChg chg="del">
          <ac:chgData name="Park Seonyeong" userId="8c6c079e8b078d4a" providerId="LiveId" clId="{AFA2F657-5F02-4774-A059-02BFC5C6D970}" dt="2021-06-07T09:14:51.274" v="7165" actId="478"/>
          <ac:spMkLst>
            <pc:docMk/>
            <pc:sldMk cId="2348181538" sldId="274"/>
            <ac:spMk id="35" creationId="{50310A36-B2D8-4BA6-81CD-3D907907590F}"/>
          </ac:spMkLst>
        </pc:spChg>
        <pc:spChg chg="add del mod">
          <ac:chgData name="Park Seonyeong" userId="8c6c079e8b078d4a" providerId="LiveId" clId="{AFA2F657-5F02-4774-A059-02BFC5C6D970}" dt="2021-06-07T11:36:46.924" v="8920" actId="21"/>
          <ac:spMkLst>
            <pc:docMk/>
            <pc:sldMk cId="2348181538" sldId="274"/>
            <ac:spMk id="41" creationId="{F7AA65FE-DFD7-45F7-AF93-158548587DE0}"/>
          </ac:spMkLst>
        </pc:spChg>
        <pc:spChg chg="add del mod">
          <ac:chgData name="Park Seonyeong" userId="8c6c079e8b078d4a" providerId="LiveId" clId="{AFA2F657-5F02-4774-A059-02BFC5C6D970}" dt="2021-06-07T11:36:46.924" v="8920" actId="21"/>
          <ac:spMkLst>
            <pc:docMk/>
            <pc:sldMk cId="2348181538" sldId="274"/>
            <ac:spMk id="42" creationId="{D62F66BF-F863-4A3C-B7EF-713142513B24}"/>
          </ac:spMkLst>
        </pc:spChg>
        <pc:spChg chg="add del mod">
          <ac:chgData name="Park Seonyeong" userId="8c6c079e8b078d4a" providerId="LiveId" clId="{AFA2F657-5F02-4774-A059-02BFC5C6D970}" dt="2021-06-07T11:36:46.924" v="8920" actId="21"/>
          <ac:spMkLst>
            <pc:docMk/>
            <pc:sldMk cId="2348181538" sldId="274"/>
            <ac:spMk id="43" creationId="{5F36A916-187F-4E82-ACE7-4611E174B565}"/>
          </ac:spMkLst>
        </pc:spChg>
        <pc:spChg chg="add del mod">
          <ac:chgData name="Park Seonyeong" userId="8c6c079e8b078d4a" providerId="LiveId" clId="{AFA2F657-5F02-4774-A059-02BFC5C6D970}" dt="2021-06-07T11:36:46.924" v="8920" actId="21"/>
          <ac:spMkLst>
            <pc:docMk/>
            <pc:sldMk cId="2348181538" sldId="274"/>
            <ac:spMk id="44" creationId="{1FD86CB0-E286-46D7-B70E-99697D0875C4}"/>
          </ac:spMkLst>
        </pc:spChg>
        <pc:spChg chg="add del mod">
          <ac:chgData name="Park Seonyeong" userId="8c6c079e8b078d4a" providerId="LiveId" clId="{AFA2F657-5F02-4774-A059-02BFC5C6D970}" dt="2021-06-07T11:36:46.924" v="8920" actId="21"/>
          <ac:spMkLst>
            <pc:docMk/>
            <pc:sldMk cId="2348181538" sldId="274"/>
            <ac:spMk id="46" creationId="{132749A4-C284-4ED6-8D71-DA544122319D}"/>
          </ac:spMkLst>
        </pc:spChg>
        <pc:spChg chg="add del mod">
          <ac:chgData name="Park Seonyeong" userId="8c6c079e8b078d4a" providerId="LiveId" clId="{AFA2F657-5F02-4774-A059-02BFC5C6D970}" dt="2021-06-07T11:36:46.924" v="8920" actId="21"/>
          <ac:spMkLst>
            <pc:docMk/>
            <pc:sldMk cId="2348181538" sldId="274"/>
            <ac:spMk id="47" creationId="{1E5E1D97-F721-4F4F-924F-060489FF0755}"/>
          </ac:spMkLst>
        </pc:spChg>
        <pc:spChg chg="add del mod">
          <ac:chgData name="Park Seonyeong" userId="8c6c079e8b078d4a" providerId="LiveId" clId="{AFA2F657-5F02-4774-A059-02BFC5C6D970}" dt="2021-06-07T11:36:46.924" v="8920" actId="21"/>
          <ac:spMkLst>
            <pc:docMk/>
            <pc:sldMk cId="2348181538" sldId="274"/>
            <ac:spMk id="48" creationId="{FB192BAD-9575-4244-8F54-EAA3E885443F}"/>
          </ac:spMkLst>
        </pc:spChg>
        <pc:spChg chg="add del mod">
          <ac:chgData name="Park Seonyeong" userId="8c6c079e8b078d4a" providerId="LiveId" clId="{AFA2F657-5F02-4774-A059-02BFC5C6D970}" dt="2021-06-07T11:36:46.924" v="8920" actId="21"/>
          <ac:spMkLst>
            <pc:docMk/>
            <pc:sldMk cId="2348181538" sldId="274"/>
            <ac:spMk id="49" creationId="{0F3F2DA4-4C1F-489B-A0EF-B0E04F358CA7}"/>
          </ac:spMkLst>
        </pc:spChg>
        <pc:spChg chg="add del mod">
          <ac:chgData name="Park Seonyeong" userId="8c6c079e8b078d4a" providerId="LiveId" clId="{AFA2F657-5F02-4774-A059-02BFC5C6D970}" dt="2021-06-07T11:36:46.924" v="8920" actId="21"/>
          <ac:spMkLst>
            <pc:docMk/>
            <pc:sldMk cId="2348181538" sldId="274"/>
            <ac:spMk id="50" creationId="{9A94DE5F-0113-4C6D-BCBC-73F1AB52A8CF}"/>
          </ac:spMkLst>
        </pc:spChg>
        <pc:spChg chg="add del mod">
          <ac:chgData name="Park Seonyeong" userId="8c6c079e8b078d4a" providerId="LiveId" clId="{AFA2F657-5F02-4774-A059-02BFC5C6D970}" dt="2021-06-07T11:36:50.237" v="8922"/>
          <ac:spMkLst>
            <pc:docMk/>
            <pc:sldMk cId="2348181538" sldId="274"/>
            <ac:spMk id="51" creationId="{51249EDE-4E87-42A2-8193-05B6638A577F}"/>
          </ac:spMkLst>
        </pc:spChg>
        <pc:spChg chg="add del mod">
          <ac:chgData name="Park Seonyeong" userId="8c6c079e8b078d4a" providerId="LiveId" clId="{AFA2F657-5F02-4774-A059-02BFC5C6D970}" dt="2021-06-07T11:36:50.237" v="8922"/>
          <ac:spMkLst>
            <pc:docMk/>
            <pc:sldMk cId="2348181538" sldId="274"/>
            <ac:spMk id="52" creationId="{4813E382-CEB6-44FB-8DB7-75C75BA50167}"/>
          </ac:spMkLst>
        </pc:spChg>
        <pc:spChg chg="add del mod">
          <ac:chgData name="Park Seonyeong" userId="8c6c079e8b078d4a" providerId="LiveId" clId="{AFA2F657-5F02-4774-A059-02BFC5C6D970}" dt="2021-06-07T11:36:50.237" v="8922"/>
          <ac:spMkLst>
            <pc:docMk/>
            <pc:sldMk cId="2348181538" sldId="274"/>
            <ac:spMk id="59" creationId="{0FC59D2E-395D-43A2-9CEF-F14CCC520681}"/>
          </ac:spMkLst>
        </pc:spChg>
        <pc:spChg chg="add del mod">
          <ac:chgData name="Park Seonyeong" userId="8c6c079e8b078d4a" providerId="LiveId" clId="{AFA2F657-5F02-4774-A059-02BFC5C6D970}" dt="2021-06-07T11:36:50.237" v="8922"/>
          <ac:spMkLst>
            <pc:docMk/>
            <pc:sldMk cId="2348181538" sldId="274"/>
            <ac:spMk id="60" creationId="{DE580B74-D9CD-4DE1-BCA7-BBB392F1CC68}"/>
          </ac:spMkLst>
        </pc:spChg>
        <pc:spChg chg="add del mod">
          <ac:chgData name="Park Seonyeong" userId="8c6c079e8b078d4a" providerId="LiveId" clId="{AFA2F657-5F02-4774-A059-02BFC5C6D970}" dt="2021-06-07T11:36:50.237" v="8922"/>
          <ac:spMkLst>
            <pc:docMk/>
            <pc:sldMk cId="2348181538" sldId="274"/>
            <ac:spMk id="61" creationId="{63AF024A-F0B4-47AD-9DFB-CBC609062736}"/>
          </ac:spMkLst>
        </pc:spChg>
        <pc:spChg chg="add del mod">
          <ac:chgData name="Park Seonyeong" userId="8c6c079e8b078d4a" providerId="LiveId" clId="{AFA2F657-5F02-4774-A059-02BFC5C6D970}" dt="2021-06-07T11:36:50.237" v="8922"/>
          <ac:spMkLst>
            <pc:docMk/>
            <pc:sldMk cId="2348181538" sldId="274"/>
            <ac:spMk id="62" creationId="{4A965648-440D-4892-B92E-3840C10D4040}"/>
          </ac:spMkLst>
        </pc:spChg>
        <pc:spChg chg="add del mod">
          <ac:chgData name="Park Seonyeong" userId="8c6c079e8b078d4a" providerId="LiveId" clId="{AFA2F657-5F02-4774-A059-02BFC5C6D970}" dt="2021-06-07T11:36:50.237" v="8922"/>
          <ac:spMkLst>
            <pc:docMk/>
            <pc:sldMk cId="2348181538" sldId="274"/>
            <ac:spMk id="63" creationId="{02EFAF7A-6ECE-449B-9E82-A22FE420AFC4}"/>
          </ac:spMkLst>
        </pc:spChg>
        <pc:spChg chg="add del mod">
          <ac:chgData name="Park Seonyeong" userId="8c6c079e8b078d4a" providerId="LiveId" clId="{AFA2F657-5F02-4774-A059-02BFC5C6D970}" dt="2021-06-07T11:36:50.237" v="8922"/>
          <ac:spMkLst>
            <pc:docMk/>
            <pc:sldMk cId="2348181538" sldId="274"/>
            <ac:spMk id="64" creationId="{DDB7C7B7-73E5-4CBF-B28E-498FD55DCAB8}"/>
          </ac:spMkLst>
        </pc:spChg>
        <pc:spChg chg="add del mod">
          <ac:chgData name="Park Seonyeong" userId="8c6c079e8b078d4a" providerId="LiveId" clId="{AFA2F657-5F02-4774-A059-02BFC5C6D970}" dt="2021-06-07T11:36:50.237" v="8922"/>
          <ac:spMkLst>
            <pc:docMk/>
            <pc:sldMk cId="2348181538" sldId="274"/>
            <ac:spMk id="65" creationId="{CF8C453E-5E9B-4BEB-9C76-6BE64A9E26BE}"/>
          </ac:spMkLst>
        </pc:spChg>
        <pc:spChg chg="add del mod">
          <ac:chgData name="Park Seonyeong" userId="8c6c079e8b078d4a" providerId="LiveId" clId="{AFA2F657-5F02-4774-A059-02BFC5C6D970}" dt="2021-06-07T11:36:50.237" v="8922"/>
          <ac:spMkLst>
            <pc:docMk/>
            <pc:sldMk cId="2348181538" sldId="274"/>
            <ac:spMk id="66" creationId="{549F97CD-5DED-4948-89AF-A9526285C6A0}"/>
          </ac:spMkLst>
        </pc:spChg>
        <pc:spChg chg="add del mod">
          <ac:chgData name="Park Seonyeong" userId="8c6c079e8b078d4a" providerId="LiveId" clId="{AFA2F657-5F02-4774-A059-02BFC5C6D970}" dt="2021-06-07T11:36:50.237" v="8922"/>
          <ac:spMkLst>
            <pc:docMk/>
            <pc:sldMk cId="2348181538" sldId="274"/>
            <ac:spMk id="67" creationId="{E482E20B-2A07-450B-B9C0-6C0C8E17D0D8}"/>
          </ac:spMkLst>
        </pc:spChg>
        <pc:spChg chg="add del mod">
          <ac:chgData name="Park Seonyeong" userId="8c6c079e8b078d4a" providerId="LiveId" clId="{AFA2F657-5F02-4774-A059-02BFC5C6D970}" dt="2021-06-07T11:36:50.237" v="8922"/>
          <ac:spMkLst>
            <pc:docMk/>
            <pc:sldMk cId="2348181538" sldId="274"/>
            <ac:spMk id="68" creationId="{378E5905-48D8-4ED9-9583-0EE6E7B0C254}"/>
          </ac:spMkLst>
        </pc:spChg>
        <pc:spChg chg="add del mod">
          <ac:chgData name="Park Seonyeong" userId="8c6c079e8b078d4a" providerId="LiveId" clId="{AFA2F657-5F02-4774-A059-02BFC5C6D970}" dt="2021-06-07T11:36:50.237" v="8922"/>
          <ac:spMkLst>
            <pc:docMk/>
            <pc:sldMk cId="2348181538" sldId="274"/>
            <ac:spMk id="69" creationId="{E484E00A-CF87-4C84-B669-36378BDB988D}"/>
          </ac:spMkLst>
        </pc:spChg>
        <pc:spChg chg="add del mod">
          <ac:chgData name="Park Seonyeong" userId="8c6c079e8b078d4a" providerId="LiveId" clId="{AFA2F657-5F02-4774-A059-02BFC5C6D970}" dt="2021-06-07T11:36:50.237" v="8922"/>
          <ac:spMkLst>
            <pc:docMk/>
            <pc:sldMk cId="2348181538" sldId="274"/>
            <ac:spMk id="70" creationId="{C113E7CD-6A52-4209-9338-D1F02E5A7F75}"/>
          </ac:spMkLst>
        </pc:spChg>
        <pc:grpChg chg="del">
          <ac:chgData name="Park Seonyeong" userId="8c6c079e8b078d4a" providerId="LiveId" clId="{AFA2F657-5F02-4774-A059-02BFC5C6D970}" dt="2021-06-07T09:14:51.274" v="7165" actId="478"/>
          <ac:grpSpMkLst>
            <pc:docMk/>
            <pc:sldMk cId="2348181538" sldId="274"/>
            <ac:grpSpMk id="4" creationId="{A275B0D9-4012-4CB8-9DAF-005E733740E5}"/>
          </ac:grpSpMkLst>
        </pc:grpChg>
        <pc:grpChg chg="del">
          <ac:chgData name="Park Seonyeong" userId="8c6c079e8b078d4a" providerId="LiveId" clId="{AFA2F657-5F02-4774-A059-02BFC5C6D970}" dt="2021-06-07T09:14:51.274" v="7165" actId="478"/>
          <ac:grpSpMkLst>
            <pc:docMk/>
            <pc:sldMk cId="2348181538" sldId="274"/>
            <ac:grpSpMk id="23" creationId="{90A5EEC9-B051-4518-9244-79D736A4EE36}"/>
          </ac:grpSpMkLst>
        </pc:grpChg>
        <pc:grpChg chg="add del mod">
          <ac:chgData name="Park Seonyeong" userId="8c6c079e8b078d4a" providerId="LiveId" clId="{AFA2F657-5F02-4774-A059-02BFC5C6D970}" dt="2021-06-07T11:36:46.924" v="8920" actId="21"/>
          <ac:grpSpMkLst>
            <pc:docMk/>
            <pc:sldMk cId="2348181538" sldId="274"/>
            <ac:grpSpMk id="32" creationId="{3C4671C1-E62B-4144-AEB1-B836AF9140E4}"/>
          </ac:grpSpMkLst>
        </pc:grpChg>
        <pc:grpChg chg="del">
          <ac:chgData name="Park Seonyeong" userId="8c6c079e8b078d4a" providerId="LiveId" clId="{AFA2F657-5F02-4774-A059-02BFC5C6D970}" dt="2021-06-07T09:14:51.274" v="7165" actId="478"/>
          <ac:grpSpMkLst>
            <pc:docMk/>
            <pc:sldMk cId="2348181538" sldId="274"/>
            <ac:grpSpMk id="34" creationId="{7D2B0760-A1E1-4973-BCFA-7A9883BCB2D2}"/>
          </ac:grpSpMkLst>
        </pc:grpChg>
        <pc:grpChg chg="add del mod">
          <ac:chgData name="Park Seonyeong" userId="8c6c079e8b078d4a" providerId="LiveId" clId="{AFA2F657-5F02-4774-A059-02BFC5C6D970}" dt="2021-06-07T11:36:46.924" v="8920" actId="21"/>
          <ac:grpSpMkLst>
            <pc:docMk/>
            <pc:sldMk cId="2348181538" sldId="274"/>
            <ac:grpSpMk id="37" creationId="{21593380-B6D4-4CD0-8BD2-FDCBCD026F9C}"/>
          </ac:grpSpMkLst>
        </pc:grpChg>
        <pc:grpChg chg="add del mod">
          <ac:chgData name="Park Seonyeong" userId="8c6c079e8b078d4a" providerId="LiveId" clId="{AFA2F657-5F02-4774-A059-02BFC5C6D970}" dt="2021-06-07T11:36:46.924" v="8920" actId="21"/>
          <ac:grpSpMkLst>
            <pc:docMk/>
            <pc:sldMk cId="2348181538" sldId="274"/>
            <ac:grpSpMk id="39" creationId="{7C4AF424-6C80-4B70-AA53-0DD2880CBBE3}"/>
          </ac:grpSpMkLst>
        </pc:grpChg>
        <pc:grpChg chg="add del mod">
          <ac:chgData name="Park Seonyeong" userId="8c6c079e8b078d4a" providerId="LiveId" clId="{AFA2F657-5F02-4774-A059-02BFC5C6D970}" dt="2021-06-07T11:36:50.237" v="8922"/>
          <ac:grpSpMkLst>
            <pc:docMk/>
            <pc:sldMk cId="2348181538" sldId="274"/>
            <ac:grpSpMk id="53" creationId="{90459FE7-F600-4928-9A11-49F74B0182FF}"/>
          </ac:grpSpMkLst>
        </pc:grpChg>
        <pc:grpChg chg="add del mod">
          <ac:chgData name="Park Seonyeong" userId="8c6c079e8b078d4a" providerId="LiveId" clId="{AFA2F657-5F02-4774-A059-02BFC5C6D970}" dt="2021-06-07T11:36:50.237" v="8922"/>
          <ac:grpSpMkLst>
            <pc:docMk/>
            <pc:sldMk cId="2348181538" sldId="274"/>
            <ac:grpSpMk id="55" creationId="{4D5121FC-1401-4ED8-8CA9-76AB961E1CC6}"/>
          </ac:grpSpMkLst>
        </pc:grpChg>
        <pc:grpChg chg="add del mod">
          <ac:chgData name="Park Seonyeong" userId="8c6c079e8b078d4a" providerId="LiveId" clId="{AFA2F657-5F02-4774-A059-02BFC5C6D970}" dt="2021-06-07T11:36:50.237" v="8922"/>
          <ac:grpSpMkLst>
            <pc:docMk/>
            <pc:sldMk cId="2348181538" sldId="274"/>
            <ac:grpSpMk id="57" creationId="{328D1F7C-9BF4-4EEC-9282-98661C5A9F67}"/>
          </ac:grpSpMkLst>
        </pc:grpChg>
        <pc:grpChg chg="del">
          <ac:chgData name="Park Seonyeong" userId="8c6c079e8b078d4a" providerId="LiveId" clId="{AFA2F657-5F02-4774-A059-02BFC5C6D970}" dt="2021-06-07T09:14:07.842" v="7076" actId="478"/>
          <ac:grpSpMkLst>
            <pc:docMk/>
            <pc:sldMk cId="2348181538" sldId="274"/>
            <ac:grpSpMk id="1006" creationId="{00000000-0000-0000-0000-000000000000}"/>
          </ac:grpSpMkLst>
        </pc:grpChg>
        <pc:picChg chg="del">
          <ac:chgData name="Park Seonyeong" userId="8c6c079e8b078d4a" providerId="LiveId" clId="{AFA2F657-5F02-4774-A059-02BFC5C6D970}" dt="2021-06-07T09:14:07.842" v="7076" actId="478"/>
          <ac:picMkLst>
            <pc:docMk/>
            <pc:sldMk cId="2348181538" sldId="274"/>
            <ac:picMk id="2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7T09:14:51.274" v="7165" actId="478"/>
          <ac:picMkLst>
            <pc:docMk/>
            <pc:sldMk cId="2348181538" sldId="274"/>
            <ac:picMk id="6" creationId="{D421AD7E-1186-4BDE-B81D-34D1CA00BBD1}"/>
          </ac:picMkLst>
        </pc:picChg>
        <pc:picChg chg="del">
          <ac:chgData name="Park Seonyeong" userId="8c6c079e8b078d4a" providerId="LiveId" clId="{AFA2F657-5F02-4774-A059-02BFC5C6D970}" dt="2021-06-07T09:14:51.274" v="7165" actId="478"/>
          <ac:picMkLst>
            <pc:docMk/>
            <pc:sldMk cId="2348181538" sldId="274"/>
            <ac:picMk id="7" creationId="{EA736A36-5771-46AC-AC6B-F80FEF0AB788}"/>
          </ac:picMkLst>
        </pc:picChg>
        <pc:picChg chg="add">
          <ac:chgData name="Park Seonyeong" userId="8c6c079e8b078d4a" providerId="LiveId" clId="{AFA2F657-5F02-4774-A059-02BFC5C6D970}" dt="2021-06-07T11:36:50.876" v="8923"/>
          <ac:picMkLst>
            <pc:docMk/>
            <pc:sldMk cId="2348181538" sldId="274"/>
            <ac:picMk id="12" creationId="{D0E0D5DF-C848-497A-9850-F304D64D3420}"/>
          </ac:picMkLst>
        </pc:picChg>
        <pc:picChg chg="del">
          <ac:chgData name="Park Seonyeong" userId="8c6c079e8b078d4a" providerId="LiveId" clId="{AFA2F657-5F02-4774-A059-02BFC5C6D970}" dt="2021-06-07T09:14:51.274" v="7165" actId="478"/>
          <ac:picMkLst>
            <pc:docMk/>
            <pc:sldMk cId="2348181538" sldId="274"/>
            <ac:picMk id="22" creationId="{4B2E8371-4597-4AA5-8387-F46835763DBC}"/>
          </ac:picMkLst>
        </pc:picChg>
        <pc:picChg chg="del">
          <ac:chgData name="Park Seonyeong" userId="8c6c079e8b078d4a" providerId="LiveId" clId="{AFA2F657-5F02-4774-A059-02BFC5C6D970}" dt="2021-06-07T09:14:07.842" v="7076" actId="478"/>
          <ac:picMkLst>
            <pc:docMk/>
            <pc:sldMk cId="2348181538" sldId="274"/>
            <ac:picMk id="30" creationId="{00000000-0000-0000-0000-000000000000}"/>
          </ac:picMkLst>
        </pc:picChg>
        <pc:picChg chg="mod">
          <ac:chgData name="Park Seonyeong" userId="8c6c079e8b078d4a" providerId="LiveId" clId="{AFA2F657-5F02-4774-A059-02BFC5C6D970}" dt="2021-06-07T09:16:22.025" v="7166"/>
          <ac:picMkLst>
            <pc:docMk/>
            <pc:sldMk cId="2348181538" sldId="274"/>
            <ac:picMk id="36" creationId="{41EA8737-9389-4A6E-AB4A-90D9A374259B}"/>
          </ac:picMkLst>
        </pc:picChg>
        <pc:picChg chg="mod">
          <ac:chgData name="Park Seonyeong" userId="8c6c079e8b078d4a" providerId="LiveId" clId="{AFA2F657-5F02-4774-A059-02BFC5C6D970}" dt="2021-06-07T09:16:22.025" v="7166"/>
          <ac:picMkLst>
            <pc:docMk/>
            <pc:sldMk cId="2348181538" sldId="274"/>
            <ac:picMk id="38" creationId="{4B09F543-5039-49E4-80DF-1EEDBEE657B6}"/>
          </ac:picMkLst>
        </pc:picChg>
        <pc:picChg chg="mod">
          <ac:chgData name="Park Seonyeong" userId="8c6c079e8b078d4a" providerId="LiveId" clId="{AFA2F657-5F02-4774-A059-02BFC5C6D970}" dt="2021-06-07T09:16:22.025" v="7166"/>
          <ac:picMkLst>
            <pc:docMk/>
            <pc:sldMk cId="2348181538" sldId="274"/>
            <ac:picMk id="40" creationId="{CF92C206-879F-4437-BB4F-E6F1530C2F90}"/>
          </ac:picMkLst>
        </pc:picChg>
        <pc:picChg chg="mod">
          <ac:chgData name="Park Seonyeong" userId="8c6c079e8b078d4a" providerId="LiveId" clId="{AFA2F657-5F02-4774-A059-02BFC5C6D970}" dt="2021-06-07T11:36:48.108" v="8921"/>
          <ac:picMkLst>
            <pc:docMk/>
            <pc:sldMk cId="2348181538" sldId="274"/>
            <ac:picMk id="54" creationId="{613E4303-40BB-469D-8B08-4C6B2C7A0262}"/>
          </ac:picMkLst>
        </pc:picChg>
        <pc:picChg chg="mod">
          <ac:chgData name="Park Seonyeong" userId="8c6c079e8b078d4a" providerId="LiveId" clId="{AFA2F657-5F02-4774-A059-02BFC5C6D970}" dt="2021-06-07T11:36:48.108" v="8921"/>
          <ac:picMkLst>
            <pc:docMk/>
            <pc:sldMk cId="2348181538" sldId="274"/>
            <ac:picMk id="56" creationId="{E24948E3-9B27-4834-A9E4-3097B9A91621}"/>
          </ac:picMkLst>
        </pc:picChg>
        <pc:picChg chg="mod">
          <ac:chgData name="Park Seonyeong" userId="8c6c079e8b078d4a" providerId="LiveId" clId="{AFA2F657-5F02-4774-A059-02BFC5C6D970}" dt="2021-06-07T11:36:48.108" v="8921"/>
          <ac:picMkLst>
            <pc:docMk/>
            <pc:sldMk cId="2348181538" sldId="274"/>
            <ac:picMk id="58" creationId="{53F9D0DF-5D07-45EB-A0F7-3D354FC927F8}"/>
          </ac:picMkLst>
        </pc:picChg>
        <pc:cxnChg chg="add mod">
          <ac:chgData name="Park Seonyeong" userId="8c6c079e8b078d4a" providerId="LiveId" clId="{AFA2F657-5F02-4774-A059-02BFC5C6D970}" dt="2021-06-07T09:14:08.258" v="7077"/>
          <ac:cxnSpMkLst>
            <pc:docMk/>
            <pc:sldMk cId="2348181538" sldId="274"/>
            <ac:cxnSpMk id="31" creationId="{C7238BA0-4CB5-4EA1-86C6-98136EE1643A}"/>
          </ac:cxnSpMkLst>
        </pc:cxnChg>
      </pc:sldChg>
      <pc:sldChg chg="addSp delSp modSp mod">
        <pc:chgData name="Park Seonyeong" userId="8c6c079e8b078d4a" providerId="LiveId" clId="{AFA2F657-5F02-4774-A059-02BFC5C6D970}" dt="2021-06-07T10:49:02.957" v="8200" actId="1036"/>
        <pc:sldMkLst>
          <pc:docMk/>
          <pc:sldMk cId="1368281473" sldId="275"/>
        </pc:sldMkLst>
        <pc:spChg chg="del">
          <ac:chgData name="Park Seonyeong" userId="8c6c079e8b078d4a" providerId="LiveId" clId="{AFA2F657-5F02-4774-A059-02BFC5C6D970}" dt="2021-06-07T10:23:10.617" v="7629" actId="478"/>
          <ac:spMkLst>
            <pc:docMk/>
            <pc:sldMk cId="1368281473" sldId="275"/>
            <ac:spMk id="3" creationId="{13912982-3F71-4B56-B432-015037553800}"/>
          </ac:spMkLst>
        </pc:spChg>
        <pc:spChg chg="mod">
          <ac:chgData name="Park Seonyeong" userId="8c6c079e8b078d4a" providerId="LiveId" clId="{AFA2F657-5F02-4774-A059-02BFC5C6D970}" dt="2021-06-07T10:49:02.957" v="8200" actId="1036"/>
          <ac:spMkLst>
            <pc:docMk/>
            <pc:sldMk cId="1368281473" sldId="275"/>
            <ac:spMk id="17" creationId="{4423CC66-27E4-43AE-ACD9-287639B9D9B2}"/>
          </ac:spMkLst>
        </pc:spChg>
        <pc:spChg chg="del mod">
          <ac:chgData name="Park Seonyeong" userId="8c6c079e8b078d4a" providerId="LiveId" clId="{AFA2F657-5F02-4774-A059-02BFC5C6D970}" dt="2021-06-07T10:45:31.870" v="8125"/>
          <ac:spMkLst>
            <pc:docMk/>
            <pc:sldMk cId="1368281473" sldId="275"/>
            <ac:spMk id="19" creationId="{3BC63709-0AE7-47BA-B20F-D0580FA0BFD2}"/>
          </ac:spMkLst>
        </pc:spChg>
        <pc:spChg chg="add mod">
          <ac:chgData name="Park Seonyeong" userId="8c6c079e8b078d4a" providerId="LiveId" clId="{AFA2F657-5F02-4774-A059-02BFC5C6D970}" dt="2021-06-07T10:23:10.963" v="7630"/>
          <ac:spMkLst>
            <pc:docMk/>
            <pc:sldMk cId="1368281473" sldId="275"/>
            <ac:spMk id="31" creationId="{DFE853C0-D20D-401D-AF13-42BDC19758EE}"/>
          </ac:spMkLst>
        </pc:spChg>
        <pc:spChg chg="add mod">
          <ac:chgData name="Park Seonyeong" userId="8c6c079e8b078d4a" providerId="LiveId" clId="{AFA2F657-5F02-4774-A059-02BFC5C6D970}" dt="2021-06-07T10:23:22.531" v="7656"/>
          <ac:spMkLst>
            <pc:docMk/>
            <pc:sldMk cId="1368281473" sldId="275"/>
            <ac:spMk id="33" creationId="{631A2D3D-4DF7-4587-9B14-584CAB67B73B}"/>
          </ac:spMkLst>
        </pc:spChg>
        <pc:spChg chg="add mod ord">
          <ac:chgData name="Park Seonyeong" userId="8c6c079e8b078d4a" providerId="LiveId" clId="{AFA2F657-5F02-4774-A059-02BFC5C6D970}" dt="2021-06-07T10:47:51.481" v="8188" actId="14100"/>
          <ac:spMkLst>
            <pc:docMk/>
            <pc:sldMk cId="1368281473" sldId="275"/>
            <ac:spMk id="34" creationId="{8C76F5C5-F965-4DE9-A5A1-18CBE706743D}"/>
          </ac:spMkLst>
        </pc:spChg>
        <pc:spChg chg="add mod ord">
          <ac:chgData name="Park Seonyeong" userId="8c6c079e8b078d4a" providerId="LiveId" clId="{AFA2F657-5F02-4774-A059-02BFC5C6D970}" dt="2021-06-07T10:47:51.481" v="8188" actId="14100"/>
          <ac:spMkLst>
            <pc:docMk/>
            <pc:sldMk cId="1368281473" sldId="275"/>
            <ac:spMk id="35" creationId="{55350D8D-0DE6-493A-90D1-655E0EF20B39}"/>
          </ac:spMkLst>
        </pc:spChg>
        <pc:spChg chg="add mod ord">
          <ac:chgData name="Park Seonyeong" userId="8c6c079e8b078d4a" providerId="LiveId" clId="{AFA2F657-5F02-4774-A059-02BFC5C6D970}" dt="2021-06-07T10:47:51.481" v="8188" actId="14100"/>
          <ac:spMkLst>
            <pc:docMk/>
            <pc:sldMk cId="1368281473" sldId="275"/>
            <ac:spMk id="36" creationId="{30D1A404-9CFB-47C0-B82E-B3AA5A0018DC}"/>
          </ac:spMkLst>
        </pc:spChg>
        <pc:spChg chg="add mod ord">
          <ac:chgData name="Park Seonyeong" userId="8c6c079e8b078d4a" providerId="LiveId" clId="{AFA2F657-5F02-4774-A059-02BFC5C6D970}" dt="2021-06-07T10:47:58.067" v="8189" actId="1076"/>
          <ac:spMkLst>
            <pc:docMk/>
            <pc:sldMk cId="1368281473" sldId="275"/>
            <ac:spMk id="37" creationId="{165A4868-2D66-40D9-9E65-2FFAEF846DB2}"/>
          </ac:spMkLst>
        </pc:spChg>
        <pc:spChg chg="add mod ord">
          <ac:chgData name="Park Seonyeong" userId="8c6c079e8b078d4a" providerId="LiveId" clId="{AFA2F657-5F02-4774-A059-02BFC5C6D970}" dt="2021-06-07T10:47:58.067" v="8189" actId="1076"/>
          <ac:spMkLst>
            <pc:docMk/>
            <pc:sldMk cId="1368281473" sldId="275"/>
            <ac:spMk id="38" creationId="{F984FEA0-CBBE-48AA-8A72-E27528568796}"/>
          </ac:spMkLst>
        </pc:spChg>
        <pc:spChg chg="del">
          <ac:chgData name="Park Seonyeong" userId="8c6c079e8b078d4a" providerId="LiveId" clId="{AFA2F657-5F02-4774-A059-02BFC5C6D970}" dt="2021-06-07T10:45:31.871" v="8127"/>
          <ac:spMkLst>
            <pc:docMk/>
            <pc:sldMk cId="1368281473" sldId="275"/>
            <ac:spMk id="39" creationId="{DB27D91F-8374-4AFB-BE2C-B50A5D6E1F38}"/>
          </ac:spMkLst>
        </pc:spChg>
        <pc:spChg chg="del mod">
          <ac:chgData name="Park Seonyeong" userId="8c6c079e8b078d4a" providerId="LiveId" clId="{AFA2F657-5F02-4774-A059-02BFC5C6D970}" dt="2021-06-07T10:46:11.830" v="8145"/>
          <ac:spMkLst>
            <pc:docMk/>
            <pc:sldMk cId="1368281473" sldId="275"/>
            <ac:spMk id="40" creationId="{D16F880D-9A51-4DAF-A8E1-CC17D5ECFFAB}"/>
          </ac:spMkLst>
        </pc:spChg>
        <pc:spChg chg="del mod">
          <ac:chgData name="Park Seonyeong" userId="8c6c079e8b078d4a" providerId="LiveId" clId="{AFA2F657-5F02-4774-A059-02BFC5C6D970}" dt="2021-06-07T10:45:40.871" v="8133"/>
          <ac:spMkLst>
            <pc:docMk/>
            <pc:sldMk cId="1368281473" sldId="275"/>
            <ac:spMk id="41" creationId="{0911129A-35B9-4E03-9695-E3906DB84F76}"/>
          </ac:spMkLst>
        </pc:spChg>
        <pc:spChg chg="del mod">
          <ac:chgData name="Park Seonyeong" userId="8c6c079e8b078d4a" providerId="LiveId" clId="{AFA2F657-5F02-4774-A059-02BFC5C6D970}" dt="2021-06-07T10:46:11.831" v="8147"/>
          <ac:spMkLst>
            <pc:docMk/>
            <pc:sldMk cId="1368281473" sldId="275"/>
            <ac:spMk id="42" creationId="{0AFB2F2A-4F6F-4FBF-8418-AD2DD4939EBC}"/>
          </ac:spMkLst>
        </pc:spChg>
        <pc:spChg chg="del mod">
          <ac:chgData name="Park Seonyeong" userId="8c6c079e8b078d4a" providerId="LiveId" clId="{AFA2F657-5F02-4774-A059-02BFC5C6D970}" dt="2021-06-07T10:47:33.477" v="8186"/>
          <ac:spMkLst>
            <pc:docMk/>
            <pc:sldMk cId="1368281473" sldId="275"/>
            <ac:spMk id="43" creationId="{73F1CF88-E9D2-4F9D-A5FC-8B88386D670C}"/>
          </ac:spMkLst>
        </pc:spChg>
        <pc:spChg chg="add mod ord">
          <ac:chgData name="Park Seonyeong" userId="8c6c079e8b078d4a" providerId="LiveId" clId="{AFA2F657-5F02-4774-A059-02BFC5C6D970}" dt="2021-06-07T10:47:58.067" v="8189" actId="1076"/>
          <ac:spMkLst>
            <pc:docMk/>
            <pc:sldMk cId="1368281473" sldId="275"/>
            <ac:spMk id="45" creationId="{003E3585-8DEF-4F67-AFB3-2937E92117B5}"/>
          </ac:spMkLst>
        </pc:spChg>
        <pc:spChg chg="add mod ord">
          <ac:chgData name="Park Seonyeong" userId="8c6c079e8b078d4a" providerId="LiveId" clId="{AFA2F657-5F02-4774-A059-02BFC5C6D970}" dt="2021-06-07T10:45:36.881" v="8130"/>
          <ac:spMkLst>
            <pc:docMk/>
            <pc:sldMk cId="1368281473" sldId="275"/>
            <ac:spMk id="47" creationId="{F0626296-3B59-4F8A-AC2F-CB442C8CA279}"/>
          </ac:spMkLst>
        </pc:spChg>
        <pc:spChg chg="add mod ord">
          <ac:chgData name="Park Seonyeong" userId="8c6c079e8b078d4a" providerId="LiveId" clId="{AFA2F657-5F02-4774-A059-02BFC5C6D970}" dt="2021-06-07T10:47:32.308" v="8184"/>
          <ac:spMkLst>
            <pc:docMk/>
            <pc:sldMk cId="1368281473" sldId="275"/>
            <ac:spMk id="49" creationId="{6CB82ABE-5307-47FB-9958-E54113797086}"/>
          </ac:spMkLst>
        </pc:spChg>
        <pc:spChg chg="add mod ord">
          <ac:chgData name="Park Seonyeong" userId="8c6c079e8b078d4a" providerId="LiveId" clId="{AFA2F657-5F02-4774-A059-02BFC5C6D970}" dt="2021-06-07T10:45:46.592" v="8136"/>
          <ac:spMkLst>
            <pc:docMk/>
            <pc:sldMk cId="1368281473" sldId="275"/>
            <ac:spMk id="50" creationId="{19743F55-EFEC-4AF2-8D54-CBF016202CE7}"/>
          </ac:spMkLst>
        </pc:spChg>
        <pc:grpChg chg="del">
          <ac:chgData name="Park Seonyeong" userId="8c6c079e8b078d4a" providerId="LiveId" clId="{AFA2F657-5F02-4774-A059-02BFC5C6D970}" dt="2021-06-07T10:45:07.347" v="8115" actId="478"/>
          <ac:grpSpMkLst>
            <pc:docMk/>
            <pc:sldMk cId="1368281473" sldId="275"/>
            <ac:grpSpMk id="5" creationId="{B85B62BD-F0C9-4796-9B62-6E75E41DDFF2}"/>
          </ac:grpSpMkLst>
        </pc:grpChg>
        <pc:grpChg chg="mod">
          <ac:chgData name="Park Seonyeong" userId="8c6c079e8b078d4a" providerId="LiveId" clId="{AFA2F657-5F02-4774-A059-02BFC5C6D970}" dt="2021-06-07T10:48:03.460" v="8191" actId="1076"/>
          <ac:grpSpMkLst>
            <pc:docMk/>
            <pc:sldMk cId="1368281473" sldId="275"/>
            <ac:grpSpMk id="10" creationId="{4C2917EC-5748-40AF-9093-BEB0A0DE1627}"/>
          </ac:grpSpMkLst>
        </pc:grpChg>
        <pc:grpChg chg="mod">
          <ac:chgData name="Park Seonyeong" userId="8c6c079e8b078d4a" providerId="LiveId" clId="{AFA2F657-5F02-4774-A059-02BFC5C6D970}" dt="2021-06-07T10:48:31.855" v="8196" actId="14100"/>
          <ac:grpSpMkLst>
            <pc:docMk/>
            <pc:sldMk cId="1368281473" sldId="275"/>
            <ac:grpSpMk id="15" creationId="{EDD40477-2E90-4681-9CF1-427D7AE98706}"/>
          </ac:grpSpMkLst>
        </pc:grpChg>
        <pc:grpChg chg="mod">
          <ac:chgData name="Park Seonyeong" userId="8c6c079e8b078d4a" providerId="LiveId" clId="{AFA2F657-5F02-4774-A059-02BFC5C6D970}" dt="2021-06-07T10:48:42.673" v="8197" actId="1076"/>
          <ac:grpSpMkLst>
            <pc:docMk/>
            <pc:sldMk cId="1368281473" sldId="275"/>
            <ac:grpSpMk id="16" creationId="{9F81AB9B-5310-4560-8AF1-7A6D2E0A142E}"/>
          </ac:grpSpMkLst>
        </pc:grpChg>
        <pc:grpChg chg="del">
          <ac:chgData name="Park Seonyeong" userId="8c6c079e8b078d4a" providerId="LiveId" clId="{AFA2F657-5F02-4774-A059-02BFC5C6D970}" dt="2021-06-07T10:45:07.347" v="8115" actId="478"/>
          <ac:grpSpMkLst>
            <pc:docMk/>
            <pc:sldMk cId="1368281473" sldId="275"/>
            <ac:grpSpMk id="25" creationId="{6C6A1444-0BF9-41F3-A7B9-89AF7A32BB4A}"/>
          </ac:grpSpMkLst>
        </pc:grpChg>
        <pc:grpChg chg="del">
          <ac:chgData name="Park Seonyeong" userId="8c6c079e8b078d4a" providerId="LiveId" clId="{AFA2F657-5F02-4774-A059-02BFC5C6D970}" dt="2021-06-07T10:45:07.347" v="8115" actId="478"/>
          <ac:grpSpMkLst>
            <pc:docMk/>
            <pc:sldMk cId="1368281473" sldId="275"/>
            <ac:grpSpMk id="1003" creationId="{00000000-0000-0000-0000-000000000000}"/>
          </ac:grpSpMkLst>
        </pc:grpChg>
        <pc:grpChg chg="del">
          <ac:chgData name="Park Seonyeong" userId="8c6c079e8b078d4a" providerId="LiveId" clId="{AFA2F657-5F02-4774-A059-02BFC5C6D970}" dt="2021-06-07T10:23:10.617" v="7629" actId="478"/>
          <ac:grpSpMkLst>
            <pc:docMk/>
            <pc:sldMk cId="1368281473" sldId="275"/>
            <ac:grpSpMk id="1006" creationId="{00000000-0000-0000-0000-000000000000}"/>
          </ac:grpSpMkLst>
        </pc:grpChg>
        <pc:picChg chg="del">
          <ac:chgData name="Park Seonyeong" userId="8c6c079e8b078d4a" providerId="LiveId" clId="{AFA2F657-5F02-4774-A059-02BFC5C6D970}" dt="2021-06-07T10:23:10.617" v="7629" actId="478"/>
          <ac:picMkLst>
            <pc:docMk/>
            <pc:sldMk cId="1368281473" sldId="275"/>
            <ac:picMk id="2" creationId="{00000000-0000-0000-0000-000000000000}"/>
          </ac:picMkLst>
        </pc:picChg>
        <pc:cxnChg chg="add mod">
          <ac:chgData name="Park Seonyeong" userId="8c6c079e8b078d4a" providerId="LiveId" clId="{AFA2F657-5F02-4774-A059-02BFC5C6D970}" dt="2021-06-07T10:23:10.963" v="7630"/>
          <ac:cxnSpMkLst>
            <pc:docMk/>
            <pc:sldMk cId="1368281473" sldId="275"/>
            <ac:cxnSpMk id="32" creationId="{BFA7A3F4-7B23-4EBC-99A2-45E4A582CBFB}"/>
          </ac:cxnSpMkLst>
        </pc:cxnChg>
      </pc:sldChg>
      <pc:sldChg chg="addSp modSp new del mod">
        <pc:chgData name="Park Seonyeong" userId="8c6c079e8b078d4a" providerId="LiveId" clId="{AFA2F657-5F02-4774-A059-02BFC5C6D970}" dt="2021-06-06T08:39:46.853" v="555" actId="47"/>
        <pc:sldMkLst>
          <pc:docMk/>
          <pc:sldMk cId="764762637" sldId="276"/>
        </pc:sldMkLst>
        <pc:spChg chg="mod">
          <ac:chgData name="Park Seonyeong" userId="8c6c079e8b078d4a" providerId="LiveId" clId="{AFA2F657-5F02-4774-A059-02BFC5C6D970}" dt="2021-06-06T08:39:36.164" v="553"/>
          <ac:spMkLst>
            <pc:docMk/>
            <pc:sldMk cId="764762637" sldId="276"/>
            <ac:spMk id="2" creationId="{8243BCA5-7836-4AE3-8977-A9268C168E5A}"/>
          </ac:spMkLst>
        </pc:spChg>
        <pc:grpChg chg="add mod">
          <ac:chgData name="Park Seonyeong" userId="8c6c079e8b078d4a" providerId="LiveId" clId="{AFA2F657-5F02-4774-A059-02BFC5C6D970}" dt="2021-06-06T08:39:42.543" v="554"/>
          <ac:grpSpMkLst>
            <pc:docMk/>
            <pc:sldMk cId="764762637" sldId="276"/>
            <ac:grpSpMk id="6" creationId="{5D2FA2BC-0A60-4E58-911A-1B5E67EF4E7B}"/>
          </ac:grpSpMkLst>
        </pc:grpChg>
        <pc:picChg chg="add mod">
          <ac:chgData name="Park Seonyeong" userId="8c6c079e8b078d4a" providerId="LiveId" clId="{AFA2F657-5F02-4774-A059-02BFC5C6D970}" dt="2021-06-06T08:39:42.543" v="554"/>
          <ac:picMkLst>
            <pc:docMk/>
            <pc:sldMk cId="764762637" sldId="276"/>
            <ac:picMk id="4" creationId="{283AA88C-B1D8-4E68-8D14-BE5E6C43FF00}"/>
          </ac:picMkLst>
        </pc:picChg>
        <pc:picChg chg="add mod">
          <ac:chgData name="Park Seonyeong" userId="8c6c079e8b078d4a" providerId="LiveId" clId="{AFA2F657-5F02-4774-A059-02BFC5C6D970}" dt="2021-06-06T08:39:42.543" v="554"/>
          <ac:picMkLst>
            <pc:docMk/>
            <pc:sldMk cId="764762637" sldId="276"/>
            <ac:picMk id="5" creationId="{47167681-5A87-46C2-BFC2-825414A7AB74}"/>
          </ac:picMkLst>
        </pc:picChg>
        <pc:picChg chg="mod">
          <ac:chgData name="Park Seonyeong" userId="8c6c079e8b078d4a" providerId="LiveId" clId="{AFA2F657-5F02-4774-A059-02BFC5C6D970}" dt="2021-06-06T08:39:42.543" v="554"/>
          <ac:picMkLst>
            <pc:docMk/>
            <pc:sldMk cId="764762637" sldId="276"/>
            <ac:picMk id="7" creationId="{D705DFAB-6CC4-46FE-A490-4DDED846C211}"/>
          </ac:picMkLst>
        </pc:picChg>
      </pc:sldChg>
      <pc:sldChg chg="addSp delSp modSp add mod ord">
        <pc:chgData name="Park Seonyeong" userId="8c6c079e8b078d4a" providerId="LiveId" clId="{AFA2F657-5F02-4774-A059-02BFC5C6D970}" dt="2021-06-07T11:32:48.148" v="8840" actId="1076"/>
        <pc:sldMkLst>
          <pc:docMk/>
          <pc:sldMk cId="957440767" sldId="276"/>
        </pc:sldMkLst>
        <pc:spChg chg="add del mod">
          <ac:chgData name="Park Seonyeong" userId="8c6c079e8b078d4a" providerId="LiveId" clId="{AFA2F657-5F02-4774-A059-02BFC5C6D970}" dt="2021-06-07T11:32:39.454" v="8836" actId="21"/>
          <ac:spMkLst>
            <pc:docMk/>
            <pc:sldMk cId="957440767" sldId="276"/>
            <ac:spMk id="8" creationId="{EDE97B17-F6D6-4E9E-9927-459752A7FAE6}"/>
          </ac:spMkLst>
        </pc:spChg>
        <pc:spChg chg="add del mod">
          <ac:chgData name="Park Seonyeong" userId="8c6c079e8b078d4a" providerId="LiveId" clId="{AFA2F657-5F02-4774-A059-02BFC5C6D970}" dt="2021-06-07T11:32:39.454" v="8836" actId="21"/>
          <ac:spMkLst>
            <pc:docMk/>
            <pc:sldMk cId="957440767" sldId="276"/>
            <ac:spMk id="10" creationId="{1AB18C7C-A45E-4B20-960F-76EE7B33E617}"/>
          </ac:spMkLst>
        </pc:spChg>
        <pc:spChg chg="add del mod">
          <ac:chgData name="Park Seonyeong" userId="8c6c079e8b078d4a" providerId="LiveId" clId="{AFA2F657-5F02-4774-A059-02BFC5C6D970}" dt="2021-06-06T08:52:31.123" v="1203" actId="478"/>
          <ac:spMkLst>
            <pc:docMk/>
            <pc:sldMk cId="957440767" sldId="276"/>
            <ac:spMk id="14" creationId="{D5D68762-5510-40D5-97A5-9A9ACF8555CE}"/>
          </ac:spMkLst>
        </pc:spChg>
        <pc:spChg chg="add del mod">
          <ac:chgData name="Park Seonyeong" userId="8c6c079e8b078d4a" providerId="LiveId" clId="{AFA2F657-5F02-4774-A059-02BFC5C6D970}" dt="2021-06-07T11:32:39.454" v="8836" actId="21"/>
          <ac:spMkLst>
            <pc:docMk/>
            <pc:sldMk cId="957440767" sldId="276"/>
            <ac:spMk id="16" creationId="{3F3699CA-7383-4A7C-BCA3-560BDCF2907A}"/>
          </ac:spMkLst>
        </pc:spChg>
        <pc:spChg chg="add del mod">
          <ac:chgData name="Park Seonyeong" userId="8c6c079e8b078d4a" providerId="LiveId" clId="{AFA2F657-5F02-4774-A059-02BFC5C6D970}" dt="2021-06-07T11:32:39.454" v="8836" actId="21"/>
          <ac:spMkLst>
            <pc:docMk/>
            <pc:sldMk cId="957440767" sldId="276"/>
            <ac:spMk id="20" creationId="{78E36F93-8EEA-4D7B-8C9F-EB24F6B61F14}"/>
          </ac:spMkLst>
        </pc:spChg>
        <pc:spChg chg="add mod">
          <ac:chgData name="Park Seonyeong" userId="8c6c079e8b078d4a" providerId="LiveId" clId="{AFA2F657-5F02-4774-A059-02BFC5C6D970}" dt="2021-06-07T09:11:23.331" v="6984" actId="207"/>
          <ac:spMkLst>
            <pc:docMk/>
            <pc:sldMk cId="957440767" sldId="276"/>
            <ac:spMk id="22" creationId="{C8A21FEA-ACF5-4A2F-958E-B4F5BEA45EF7}"/>
          </ac:spMkLst>
        </pc:spChg>
        <pc:spChg chg="add del mod">
          <ac:chgData name="Park Seonyeong" userId="8c6c079e8b078d4a" providerId="LiveId" clId="{AFA2F657-5F02-4774-A059-02BFC5C6D970}" dt="2021-06-07T11:32:43.124" v="8838"/>
          <ac:spMkLst>
            <pc:docMk/>
            <pc:sldMk cId="957440767" sldId="276"/>
            <ac:spMk id="23" creationId="{7B738246-6CC0-46BE-9924-82FB027AD074}"/>
          </ac:spMkLst>
        </pc:spChg>
        <pc:spChg chg="add del mod">
          <ac:chgData name="Park Seonyeong" userId="8c6c079e8b078d4a" providerId="LiveId" clId="{AFA2F657-5F02-4774-A059-02BFC5C6D970}" dt="2021-06-07T11:32:43.124" v="8838"/>
          <ac:spMkLst>
            <pc:docMk/>
            <pc:sldMk cId="957440767" sldId="276"/>
            <ac:spMk id="24" creationId="{EAB3E95A-2921-4D00-B765-F728770FE3C5}"/>
          </ac:spMkLst>
        </pc:spChg>
        <pc:spChg chg="add del mod">
          <ac:chgData name="Park Seonyeong" userId="8c6c079e8b078d4a" providerId="LiveId" clId="{AFA2F657-5F02-4774-A059-02BFC5C6D970}" dt="2021-06-07T11:32:43.124" v="8838"/>
          <ac:spMkLst>
            <pc:docMk/>
            <pc:sldMk cId="957440767" sldId="276"/>
            <ac:spMk id="25" creationId="{3CCCBEF0-FC9E-48DC-8E2B-AA5F609EE37F}"/>
          </ac:spMkLst>
        </pc:spChg>
        <pc:spChg chg="add del mod">
          <ac:chgData name="Park Seonyeong" userId="8c6c079e8b078d4a" providerId="LiveId" clId="{AFA2F657-5F02-4774-A059-02BFC5C6D970}" dt="2021-06-07T11:32:43.124" v="8838"/>
          <ac:spMkLst>
            <pc:docMk/>
            <pc:sldMk cId="957440767" sldId="276"/>
            <ac:spMk id="26" creationId="{300C60C3-3480-4E13-B1F2-FC219F5B94EC}"/>
          </ac:spMkLst>
        </pc:spChg>
        <pc:spChg chg="add del mod">
          <ac:chgData name="Park Seonyeong" userId="8c6c079e8b078d4a" providerId="LiveId" clId="{AFA2F657-5F02-4774-A059-02BFC5C6D970}" dt="2021-06-07T11:32:43.124" v="8838"/>
          <ac:spMkLst>
            <pc:docMk/>
            <pc:sldMk cId="957440767" sldId="276"/>
            <ac:spMk id="27" creationId="{C9C9FF93-FEA5-4DE0-BD2B-4B0EB84BF8AD}"/>
          </ac:spMkLst>
        </pc:spChg>
        <pc:spChg chg="add del mod">
          <ac:chgData name="Park Seonyeong" userId="8c6c079e8b078d4a" providerId="LiveId" clId="{AFA2F657-5F02-4774-A059-02BFC5C6D970}" dt="2021-06-07T11:32:39.454" v="8836" actId="21"/>
          <ac:spMkLst>
            <pc:docMk/>
            <pc:sldMk cId="957440767" sldId="276"/>
            <ac:spMk id="28" creationId="{43619B26-9271-4D11-93BE-55EFC5E0F0C7}"/>
          </ac:spMkLst>
        </pc:spChg>
        <pc:spChg chg="add del mod">
          <ac:chgData name="Park Seonyeong" userId="8c6c079e8b078d4a" providerId="LiveId" clId="{AFA2F657-5F02-4774-A059-02BFC5C6D970}" dt="2021-06-07T11:32:43.124" v="8838"/>
          <ac:spMkLst>
            <pc:docMk/>
            <pc:sldMk cId="957440767" sldId="276"/>
            <ac:spMk id="29" creationId="{388A7368-B1B6-4D9E-9B7E-EAFF3EEBF366}"/>
          </ac:spMkLst>
        </pc:spChg>
        <pc:spChg chg="add del mod">
          <ac:chgData name="Park Seonyeong" userId="8c6c079e8b078d4a" providerId="LiveId" clId="{AFA2F657-5F02-4774-A059-02BFC5C6D970}" dt="2021-06-07T11:32:43.124" v="8838"/>
          <ac:spMkLst>
            <pc:docMk/>
            <pc:sldMk cId="957440767" sldId="276"/>
            <ac:spMk id="30" creationId="{7B101D6D-B79D-46FA-B0ED-6ADA346D8B28}"/>
          </ac:spMkLst>
        </pc:spChg>
        <pc:spChg chg="add del mod">
          <ac:chgData name="Park Seonyeong" userId="8c6c079e8b078d4a" providerId="LiveId" clId="{AFA2F657-5F02-4774-A059-02BFC5C6D970}" dt="2021-06-07T11:32:43.124" v="8838"/>
          <ac:spMkLst>
            <pc:docMk/>
            <pc:sldMk cId="957440767" sldId="276"/>
            <ac:spMk id="31" creationId="{F1AE7317-AFBC-42E1-A705-5C2F62878AC4}"/>
          </ac:spMkLst>
        </pc:spChg>
        <pc:spChg chg="add del mod">
          <ac:chgData name="Park Seonyeong" userId="8c6c079e8b078d4a" providerId="LiveId" clId="{AFA2F657-5F02-4774-A059-02BFC5C6D970}" dt="2021-06-07T11:32:43.124" v="8838"/>
          <ac:spMkLst>
            <pc:docMk/>
            <pc:sldMk cId="957440767" sldId="276"/>
            <ac:spMk id="32" creationId="{0D1D74E3-F775-4E41-9344-5DF623C5C68A}"/>
          </ac:spMkLst>
        </pc:spChg>
        <pc:spChg chg="add del mod">
          <ac:chgData name="Park Seonyeong" userId="8c6c079e8b078d4a" providerId="LiveId" clId="{AFA2F657-5F02-4774-A059-02BFC5C6D970}" dt="2021-06-07T11:32:43.124" v="8838"/>
          <ac:spMkLst>
            <pc:docMk/>
            <pc:sldMk cId="957440767" sldId="276"/>
            <ac:spMk id="33" creationId="{BF1C7842-B24C-494B-8FF5-59A159390640}"/>
          </ac:spMkLst>
        </pc:spChg>
        <pc:spChg chg="add del mod">
          <ac:chgData name="Park Seonyeong" userId="8c6c079e8b078d4a" providerId="LiveId" clId="{AFA2F657-5F02-4774-A059-02BFC5C6D970}" dt="2021-06-07T11:32:43.124" v="8838"/>
          <ac:spMkLst>
            <pc:docMk/>
            <pc:sldMk cId="957440767" sldId="276"/>
            <ac:spMk id="34" creationId="{DAA7BE8A-067F-4294-A057-3E3E10232608}"/>
          </ac:spMkLst>
        </pc:spChg>
        <pc:spChg chg="add del mod">
          <ac:chgData name="Park Seonyeong" userId="8c6c079e8b078d4a" providerId="LiveId" clId="{AFA2F657-5F02-4774-A059-02BFC5C6D970}" dt="2021-06-07T11:32:43.124" v="8838"/>
          <ac:spMkLst>
            <pc:docMk/>
            <pc:sldMk cId="957440767" sldId="276"/>
            <ac:spMk id="35" creationId="{3341AC13-6828-45DF-B516-A9AC875C4EDE}"/>
          </ac:spMkLst>
        </pc:spChg>
        <pc:spChg chg="add del mod">
          <ac:chgData name="Park Seonyeong" userId="8c6c079e8b078d4a" providerId="LiveId" clId="{AFA2F657-5F02-4774-A059-02BFC5C6D970}" dt="2021-06-07T11:32:43.124" v="8838"/>
          <ac:spMkLst>
            <pc:docMk/>
            <pc:sldMk cId="957440767" sldId="276"/>
            <ac:spMk id="36" creationId="{09713C1A-A1A4-4186-A4DF-08B06E6CC06E}"/>
          </ac:spMkLst>
        </pc:spChg>
        <pc:spChg chg="add del mod">
          <ac:chgData name="Park Seonyeong" userId="8c6c079e8b078d4a" providerId="LiveId" clId="{AFA2F657-5F02-4774-A059-02BFC5C6D970}" dt="2021-06-07T11:32:43.124" v="8838"/>
          <ac:spMkLst>
            <pc:docMk/>
            <pc:sldMk cId="957440767" sldId="276"/>
            <ac:spMk id="37" creationId="{64175A64-EA64-42DD-ADDD-1CA68CB073A6}"/>
          </ac:spMkLst>
        </pc:spChg>
        <pc:spChg chg="add del mod">
          <ac:chgData name="Park Seonyeong" userId="8c6c079e8b078d4a" providerId="LiveId" clId="{AFA2F657-5F02-4774-A059-02BFC5C6D970}" dt="2021-06-07T11:32:43.124" v="8838"/>
          <ac:spMkLst>
            <pc:docMk/>
            <pc:sldMk cId="957440767" sldId="276"/>
            <ac:spMk id="38" creationId="{6E83D1C9-1504-4D31-90D0-228DC0DB46BC}"/>
          </ac:spMkLst>
        </pc:spChg>
        <pc:spChg chg="add del mod">
          <ac:chgData name="Park Seonyeong" userId="8c6c079e8b078d4a" providerId="LiveId" clId="{AFA2F657-5F02-4774-A059-02BFC5C6D970}" dt="2021-06-07T11:32:43.124" v="8838"/>
          <ac:spMkLst>
            <pc:docMk/>
            <pc:sldMk cId="957440767" sldId="276"/>
            <ac:spMk id="39" creationId="{E13B5E3E-87AD-422B-90AC-1264BE985AD5}"/>
          </ac:spMkLst>
        </pc:spChg>
        <pc:spChg chg="add del mod">
          <ac:chgData name="Park Seonyeong" userId="8c6c079e8b078d4a" providerId="LiveId" clId="{AFA2F657-5F02-4774-A059-02BFC5C6D970}" dt="2021-06-07T11:32:43.124" v="8838"/>
          <ac:spMkLst>
            <pc:docMk/>
            <pc:sldMk cId="957440767" sldId="276"/>
            <ac:spMk id="40" creationId="{709C5D0F-F5C7-419D-8D18-B3A81F249547}"/>
          </ac:spMkLst>
        </pc:spChg>
        <pc:spChg chg="add del mod">
          <ac:chgData name="Park Seonyeong" userId="8c6c079e8b078d4a" providerId="LiveId" clId="{AFA2F657-5F02-4774-A059-02BFC5C6D970}" dt="2021-06-07T11:32:39.454" v="8836" actId="21"/>
          <ac:spMkLst>
            <pc:docMk/>
            <pc:sldMk cId="957440767" sldId="276"/>
            <ac:spMk id="46" creationId="{E111F952-5B7E-4A89-BC7C-52B5F37530A5}"/>
          </ac:spMkLst>
        </pc:spChg>
        <pc:spChg chg="add del mod">
          <ac:chgData name="Park Seonyeong" userId="8c6c079e8b078d4a" providerId="LiveId" clId="{AFA2F657-5F02-4774-A059-02BFC5C6D970}" dt="2021-06-07T11:32:39.454" v="8836" actId="21"/>
          <ac:spMkLst>
            <pc:docMk/>
            <pc:sldMk cId="957440767" sldId="276"/>
            <ac:spMk id="47" creationId="{D2E43DCB-DD98-48F3-A04E-BB7BDF1CD1B7}"/>
          </ac:spMkLst>
        </pc:spChg>
        <pc:spChg chg="add del mod">
          <ac:chgData name="Park Seonyeong" userId="8c6c079e8b078d4a" providerId="LiveId" clId="{AFA2F657-5F02-4774-A059-02BFC5C6D970}" dt="2021-06-07T11:32:39.454" v="8836" actId="21"/>
          <ac:spMkLst>
            <pc:docMk/>
            <pc:sldMk cId="957440767" sldId="276"/>
            <ac:spMk id="49" creationId="{042124F7-FF4C-4A5C-9C03-FD933EDD7A31}"/>
          </ac:spMkLst>
        </pc:spChg>
        <pc:spChg chg="add del mod">
          <ac:chgData name="Park Seonyeong" userId="8c6c079e8b078d4a" providerId="LiveId" clId="{AFA2F657-5F02-4774-A059-02BFC5C6D970}" dt="2021-06-07T11:32:39.454" v="8836" actId="21"/>
          <ac:spMkLst>
            <pc:docMk/>
            <pc:sldMk cId="957440767" sldId="276"/>
            <ac:spMk id="50" creationId="{DF60EB4E-03A8-480E-88D6-93EA4D76F55F}"/>
          </ac:spMkLst>
        </pc:spChg>
        <pc:spChg chg="add del mod">
          <ac:chgData name="Park Seonyeong" userId="8c6c079e8b078d4a" providerId="LiveId" clId="{AFA2F657-5F02-4774-A059-02BFC5C6D970}" dt="2021-06-07T11:32:39.454" v="8836" actId="21"/>
          <ac:spMkLst>
            <pc:docMk/>
            <pc:sldMk cId="957440767" sldId="276"/>
            <ac:spMk id="52" creationId="{27F0DAB5-A9B4-41D0-BB27-DB76956C3EB6}"/>
          </ac:spMkLst>
        </pc:spChg>
        <pc:spChg chg="add del mod">
          <ac:chgData name="Park Seonyeong" userId="8c6c079e8b078d4a" providerId="LiveId" clId="{AFA2F657-5F02-4774-A059-02BFC5C6D970}" dt="2021-06-07T11:32:39.454" v="8836" actId="21"/>
          <ac:spMkLst>
            <pc:docMk/>
            <pc:sldMk cId="957440767" sldId="276"/>
            <ac:spMk id="53" creationId="{2AC8A01B-F5EB-40E2-AA22-9B48A18CFBD1}"/>
          </ac:spMkLst>
        </pc:spChg>
        <pc:spChg chg="add del mod">
          <ac:chgData name="Park Seonyeong" userId="8c6c079e8b078d4a" providerId="LiveId" clId="{AFA2F657-5F02-4774-A059-02BFC5C6D970}" dt="2021-06-07T11:32:39.454" v="8836" actId="21"/>
          <ac:spMkLst>
            <pc:docMk/>
            <pc:sldMk cId="957440767" sldId="276"/>
            <ac:spMk id="54" creationId="{9641257F-4440-47D6-BE5D-F3C7E67153CD}"/>
          </ac:spMkLst>
        </pc:spChg>
        <pc:spChg chg="add del mod">
          <ac:chgData name="Park Seonyeong" userId="8c6c079e8b078d4a" providerId="LiveId" clId="{AFA2F657-5F02-4774-A059-02BFC5C6D970}" dt="2021-06-07T11:32:39.454" v="8836" actId="21"/>
          <ac:spMkLst>
            <pc:docMk/>
            <pc:sldMk cId="957440767" sldId="276"/>
            <ac:spMk id="55" creationId="{C46E7E75-E9DD-485A-96E6-B2E73243157E}"/>
          </ac:spMkLst>
        </pc:spChg>
        <pc:spChg chg="add del mod">
          <ac:chgData name="Park Seonyeong" userId="8c6c079e8b078d4a" providerId="LiveId" clId="{AFA2F657-5F02-4774-A059-02BFC5C6D970}" dt="2021-06-07T11:32:39.454" v="8836" actId="21"/>
          <ac:spMkLst>
            <pc:docMk/>
            <pc:sldMk cId="957440767" sldId="276"/>
            <ac:spMk id="56" creationId="{20CAF7C5-4EBB-48D0-98EF-B2468B0C9A82}"/>
          </ac:spMkLst>
        </pc:spChg>
        <pc:spChg chg="add del mod">
          <ac:chgData name="Park Seonyeong" userId="8c6c079e8b078d4a" providerId="LiveId" clId="{AFA2F657-5F02-4774-A059-02BFC5C6D970}" dt="2021-06-07T11:32:39.454" v="8836" actId="21"/>
          <ac:spMkLst>
            <pc:docMk/>
            <pc:sldMk cId="957440767" sldId="276"/>
            <ac:spMk id="58" creationId="{D2E38A2C-84DA-42A0-BF61-C336AB24B38F}"/>
          </ac:spMkLst>
        </pc:spChg>
        <pc:spChg chg="add del mod">
          <ac:chgData name="Park Seonyeong" userId="8c6c079e8b078d4a" providerId="LiveId" clId="{AFA2F657-5F02-4774-A059-02BFC5C6D970}" dt="2021-06-07T11:32:39.454" v="8836" actId="21"/>
          <ac:spMkLst>
            <pc:docMk/>
            <pc:sldMk cId="957440767" sldId="276"/>
            <ac:spMk id="59" creationId="{BFC9DD7D-3740-4CC8-87DB-6C0EC33F46F5}"/>
          </ac:spMkLst>
        </pc:spChg>
        <pc:spChg chg="add del mod">
          <ac:chgData name="Park Seonyeong" userId="8c6c079e8b078d4a" providerId="LiveId" clId="{AFA2F657-5F02-4774-A059-02BFC5C6D970}" dt="2021-06-07T11:32:39.454" v="8836" actId="21"/>
          <ac:spMkLst>
            <pc:docMk/>
            <pc:sldMk cId="957440767" sldId="276"/>
            <ac:spMk id="60" creationId="{3C3012C8-DF7E-4ADB-BC91-B55A1B625E02}"/>
          </ac:spMkLst>
        </pc:spChg>
        <pc:grpChg chg="add del mod">
          <ac:chgData name="Park Seonyeong" userId="8c6c079e8b078d4a" providerId="LiveId" clId="{AFA2F657-5F02-4774-A059-02BFC5C6D970}" dt="2021-06-06T12:37:55.211" v="1259" actId="478"/>
          <ac:grpSpMkLst>
            <pc:docMk/>
            <pc:sldMk cId="957440767" sldId="276"/>
            <ac:grpSpMk id="61" creationId="{7AACEA86-D054-4BD4-A39A-E36AB0BEB0BC}"/>
          </ac:grpSpMkLst>
        </pc:grpChg>
        <pc:grpChg chg="add del mod">
          <ac:chgData name="Park Seonyeong" userId="8c6c079e8b078d4a" providerId="LiveId" clId="{AFA2F657-5F02-4774-A059-02BFC5C6D970}" dt="2021-06-06T12:37:55.211" v="1259" actId="478"/>
          <ac:grpSpMkLst>
            <pc:docMk/>
            <pc:sldMk cId="957440767" sldId="276"/>
            <ac:grpSpMk id="64" creationId="{E29BA6D8-A1A8-4B87-B846-CF2A0B15EFB6}"/>
          </ac:grpSpMkLst>
        </pc:grpChg>
        <pc:grpChg chg="add del mod">
          <ac:chgData name="Park Seonyeong" userId="8c6c079e8b078d4a" providerId="LiveId" clId="{AFA2F657-5F02-4774-A059-02BFC5C6D970}" dt="2021-06-06T12:37:55.211" v="1259" actId="478"/>
          <ac:grpSpMkLst>
            <pc:docMk/>
            <pc:sldMk cId="957440767" sldId="276"/>
            <ac:grpSpMk id="66" creationId="{9EADFF33-E6F8-4226-A6E8-B0C67EB809F6}"/>
          </ac:grpSpMkLst>
        </pc:grpChg>
        <pc:grpChg chg="del">
          <ac:chgData name="Park Seonyeong" userId="8c6c079e8b078d4a" providerId="LiveId" clId="{AFA2F657-5F02-4774-A059-02BFC5C6D970}" dt="2021-06-06T08:42:19.692" v="686" actId="478"/>
          <ac:grpSpMkLst>
            <pc:docMk/>
            <pc:sldMk cId="957440767" sldId="276"/>
            <ac:grpSpMk id="1001" creationId="{00000000-0000-0000-0000-000000000000}"/>
          </ac:grpSpMkLst>
        </pc:grpChg>
        <pc:grpChg chg="del">
          <ac:chgData name="Park Seonyeong" userId="8c6c079e8b078d4a" providerId="LiveId" clId="{AFA2F657-5F02-4774-A059-02BFC5C6D970}" dt="2021-06-06T08:42:19.692" v="686" actId="478"/>
          <ac:grpSpMkLst>
            <pc:docMk/>
            <pc:sldMk cId="957440767" sldId="276"/>
            <ac:grpSpMk id="1002" creationId="{00000000-0000-0000-0000-000000000000}"/>
          </ac:grpSpMkLst>
        </pc:grpChg>
        <pc:grpChg chg="del">
          <ac:chgData name="Park Seonyeong" userId="8c6c079e8b078d4a" providerId="LiveId" clId="{AFA2F657-5F02-4774-A059-02BFC5C6D970}" dt="2021-06-06T08:42:19.692" v="686" actId="478"/>
          <ac:grpSpMkLst>
            <pc:docMk/>
            <pc:sldMk cId="957440767" sldId="276"/>
            <ac:grpSpMk id="1003" creationId="{00000000-0000-0000-0000-000000000000}"/>
          </ac:grpSpMkLst>
        </pc:grpChg>
        <pc:grpChg chg="del">
          <ac:chgData name="Park Seonyeong" userId="8c6c079e8b078d4a" providerId="LiveId" clId="{AFA2F657-5F02-4774-A059-02BFC5C6D970}" dt="2021-06-06T08:42:19.692" v="686" actId="478"/>
          <ac:grpSpMkLst>
            <pc:docMk/>
            <pc:sldMk cId="957440767" sldId="276"/>
            <ac:grpSpMk id="1004" creationId="{00000000-0000-0000-0000-000000000000}"/>
          </ac:grpSpMkLst>
        </pc:grpChg>
        <pc:grpChg chg="del">
          <ac:chgData name="Park Seonyeong" userId="8c6c079e8b078d4a" providerId="LiveId" clId="{AFA2F657-5F02-4774-A059-02BFC5C6D970}" dt="2021-06-06T08:42:19.692" v="686" actId="478"/>
          <ac:grpSpMkLst>
            <pc:docMk/>
            <pc:sldMk cId="957440767" sldId="276"/>
            <ac:grpSpMk id="1005" creationId="{00000000-0000-0000-0000-000000000000}"/>
          </ac:grpSpMkLst>
        </pc:grpChg>
        <pc:grpChg chg="del">
          <ac:chgData name="Park Seonyeong" userId="8c6c079e8b078d4a" providerId="LiveId" clId="{AFA2F657-5F02-4774-A059-02BFC5C6D970}" dt="2021-06-06T08:42:19.692" v="686" actId="478"/>
          <ac:grpSpMkLst>
            <pc:docMk/>
            <pc:sldMk cId="957440767" sldId="276"/>
            <ac:grpSpMk id="1006" creationId="{00000000-0000-0000-0000-000000000000}"/>
          </ac:grpSpMkLst>
        </pc:grpChg>
        <pc:grpChg chg="del">
          <ac:chgData name="Park Seonyeong" userId="8c6c079e8b078d4a" providerId="LiveId" clId="{AFA2F657-5F02-4774-A059-02BFC5C6D970}" dt="2021-06-06T08:42:19.692" v="686" actId="478"/>
          <ac:grpSpMkLst>
            <pc:docMk/>
            <pc:sldMk cId="957440767" sldId="276"/>
            <ac:grpSpMk id="1007" creationId="{00000000-0000-0000-0000-000000000000}"/>
          </ac:grpSpMkLst>
        </pc:grpChg>
        <pc:grpChg chg="del mod">
          <ac:chgData name="Park Seonyeong" userId="8c6c079e8b078d4a" providerId="LiveId" clId="{AFA2F657-5F02-4774-A059-02BFC5C6D970}" dt="2021-06-06T08:43:05.592" v="696" actId="478"/>
          <ac:grpSpMkLst>
            <pc:docMk/>
            <pc:sldMk cId="957440767" sldId="276"/>
            <ac:grpSpMk id="1008" creationId="{00000000-0000-0000-0000-000000000000}"/>
          </ac:grpSpMkLst>
        </pc:grpChg>
        <pc:grpChg chg="del mod">
          <ac:chgData name="Park Seonyeong" userId="8c6c079e8b078d4a" providerId="LiveId" clId="{AFA2F657-5F02-4774-A059-02BFC5C6D970}" dt="2021-06-06T08:43:06.863" v="697" actId="478"/>
          <ac:grpSpMkLst>
            <pc:docMk/>
            <pc:sldMk cId="957440767" sldId="276"/>
            <ac:grpSpMk id="1009" creationId="{00000000-0000-0000-0000-000000000000}"/>
          </ac:grpSpMkLst>
        </pc:grpChg>
        <pc:grpChg chg="del">
          <ac:chgData name="Park Seonyeong" userId="8c6c079e8b078d4a" providerId="LiveId" clId="{AFA2F657-5F02-4774-A059-02BFC5C6D970}" dt="2021-06-06T08:43:08.247" v="698" actId="478"/>
          <ac:grpSpMkLst>
            <pc:docMk/>
            <pc:sldMk cId="957440767" sldId="276"/>
            <ac:grpSpMk id="1010" creationId="{00000000-0000-0000-0000-000000000000}"/>
          </ac:grpSpMkLst>
        </pc:grpChg>
        <pc:grpChg chg="mod">
          <ac:chgData name="Park Seonyeong" userId="8c6c079e8b078d4a" providerId="LiveId" clId="{AFA2F657-5F02-4774-A059-02BFC5C6D970}" dt="2021-06-07T09:11:39.383" v="6985"/>
          <ac:grpSpMkLst>
            <pc:docMk/>
            <pc:sldMk cId="957440767" sldId="276"/>
            <ac:grpSpMk id="1011" creationId="{00000000-0000-0000-0000-000000000000}"/>
          </ac:grpSpMkLst>
        </pc:grpChg>
        <pc:picChg chg="del">
          <ac:chgData name="Park Seonyeong" userId="8c6c079e8b078d4a" providerId="LiveId" clId="{AFA2F657-5F02-4774-A059-02BFC5C6D970}" dt="2021-06-06T15:21:41.390" v="3026" actId="478"/>
          <ac:picMkLst>
            <pc:docMk/>
            <pc:sldMk cId="957440767" sldId="276"/>
            <ac:picMk id="2" creationId="{00000000-0000-0000-0000-000000000000}"/>
          </ac:picMkLst>
        </pc:picChg>
        <pc:picChg chg="add mod">
          <ac:chgData name="Park Seonyeong" userId="8c6c079e8b078d4a" providerId="LiveId" clId="{AFA2F657-5F02-4774-A059-02BFC5C6D970}" dt="2021-06-07T11:32:48.148" v="8840" actId="1076"/>
          <ac:picMkLst>
            <pc:docMk/>
            <pc:sldMk cId="957440767" sldId="276"/>
            <ac:picMk id="2" creationId="{B27E9945-7988-40D7-9C07-ED5A36464957}"/>
          </ac:picMkLst>
        </pc:picChg>
        <pc:picChg chg="del">
          <ac:chgData name="Park Seonyeong" userId="8c6c079e8b078d4a" providerId="LiveId" clId="{AFA2F657-5F02-4774-A059-02BFC5C6D970}" dt="2021-06-07T09:06:52.490" v="6919" actId="478"/>
          <ac:picMkLst>
            <pc:docMk/>
            <pc:sldMk cId="957440767" sldId="276"/>
            <ac:picMk id="3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6T08:40:38.486" v="588" actId="478"/>
          <ac:picMkLst>
            <pc:docMk/>
            <pc:sldMk cId="957440767" sldId="276"/>
            <ac:picMk id="4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6T08:41:44.002" v="682" actId="478"/>
          <ac:picMkLst>
            <pc:docMk/>
            <pc:sldMk cId="957440767" sldId="276"/>
            <ac:picMk id="5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6T08:42:19.692" v="686" actId="478"/>
          <ac:picMkLst>
            <pc:docMk/>
            <pc:sldMk cId="957440767" sldId="276"/>
            <ac:picMk id="6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6T08:42:19.692" v="686" actId="478"/>
          <ac:picMkLst>
            <pc:docMk/>
            <pc:sldMk cId="957440767" sldId="276"/>
            <ac:picMk id="7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6T08:42:19.692" v="686" actId="478"/>
          <ac:picMkLst>
            <pc:docMk/>
            <pc:sldMk cId="957440767" sldId="276"/>
            <ac:picMk id="11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6T08:42:19.692" v="686" actId="478"/>
          <ac:picMkLst>
            <pc:docMk/>
            <pc:sldMk cId="957440767" sldId="276"/>
            <ac:picMk id="12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6T08:42:19.692" v="686" actId="478"/>
          <ac:picMkLst>
            <pc:docMk/>
            <pc:sldMk cId="957440767" sldId="276"/>
            <ac:picMk id="13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6T08:42:19.692" v="686" actId="478"/>
          <ac:picMkLst>
            <pc:docMk/>
            <pc:sldMk cId="957440767" sldId="276"/>
            <ac:picMk id="17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6T08:42:19.692" v="686" actId="478"/>
          <ac:picMkLst>
            <pc:docMk/>
            <pc:sldMk cId="957440767" sldId="276"/>
            <ac:picMk id="18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6T08:42:19.692" v="686" actId="478"/>
          <ac:picMkLst>
            <pc:docMk/>
            <pc:sldMk cId="957440767" sldId="276"/>
            <ac:picMk id="19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6T08:42:19.692" v="686" actId="478"/>
          <ac:picMkLst>
            <pc:docMk/>
            <pc:sldMk cId="957440767" sldId="276"/>
            <ac:picMk id="23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6T08:42:19.692" v="686" actId="478"/>
          <ac:picMkLst>
            <pc:docMk/>
            <pc:sldMk cId="957440767" sldId="276"/>
            <ac:picMk id="24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6T08:42:19.692" v="686" actId="478"/>
          <ac:picMkLst>
            <pc:docMk/>
            <pc:sldMk cId="957440767" sldId="276"/>
            <ac:picMk id="25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6T08:42:19.692" v="686" actId="478"/>
          <ac:picMkLst>
            <pc:docMk/>
            <pc:sldMk cId="957440767" sldId="276"/>
            <ac:picMk id="29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6T08:42:19.692" v="686" actId="478"/>
          <ac:picMkLst>
            <pc:docMk/>
            <pc:sldMk cId="957440767" sldId="276"/>
            <ac:picMk id="30" creationId="{00000000-0000-0000-0000-000000000000}"/>
          </ac:picMkLst>
        </pc:picChg>
        <pc:picChg chg="del">
          <ac:chgData name="Park Seonyeong" userId="8c6c079e8b078d4a" providerId="LiveId" clId="{AFA2F657-5F02-4774-A059-02BFC5C6D970}" dt="2021-06-06T08:42:38.818" v="690" actId="478"/>
          <ac:picMkLst>
            <pc:docMk/>
            <pc:sldMk cId="957440767" sldId="276"/>
            <ac:picMk id="43" creationId="{00000000-0000-0000-0000-000000000000}"/>
          </ac:picMkLst>
        </pc:picChg>
        <pc:picChg chg="mod">
          <ac:chgData name="Park Seonyeong" userId="8c6c079e8b078d4a" providerId="LiveId" clId="{AFA2F657-5F02-4774-A059-02BFC5C6D970}" dt="2021-06-06T09:00:31.324" v="1215"/>
          <ac:picMkLst>
            <pc:docMk/>
            <pc:sldMk cId="957440767" sldId="276"/>
            <ac:picMk id="62" creationId="{6E87251F-C3F8-4D3E-A2FE-E21777F17CDC}"/>
          </ac:picMkLst>
        </pc:picChg>
        <pc:picChg chg="add del mod">
          <ac:chgData name="Park Seonyeong" userId="8c6c079e8b078d4a" providerId="LiveId" clId="{AFA2F657-5F02-4774-A059-02BFC5C6D970}" dt="2021-06-06T12:37:55.211" v="1259" actId="478"/>
          <ac:picMkLst>
            <pc:docMk/>
            <pc:sldMk cId="957440767" sldId="276"/>
            <ac:picMk id="63" creationId="{FE28B625-5519-48D0-A718-7C2036D7B542}"/>
          </ac:picMkLst>
        </pc:picChg>
        <pc:picChg chg="mod">
          <ac:chgData name="Park Seonyeong" userId="8c6c079e8b078d4a" providerId="LiveId" clId="{AFA2F657-5F02-4774-A059-02BFC5C6D970}" dt="2021-06-06T09:00:31.324" v="1215"/>
          <ac:picMkLst>
            <pc:docMk/>
            <pc:sldMk cId="957440767" sldId="276"/>
            <ac:picMk id="65" creationId="{B0C42329-CE22-490F-8DD1-03EEEBAA44CB}"/>
          </ac:picMkLst>
        </pc:picChg>
        <pc:picChg chg="mod">
          <ac:chgData name="Park Seonyeong" userId="8c6c079e8b078d4a" providerId="LiveId" clId="{AFA2F657-5F02-4774-A059-02BFC5C6D970}" dt="2021-06-06T09:00:31.324" v="1215"/>
          <ac:picMkLst>
            <pc:docMk/>
            <pc:sldMk cId="957440767" sldId="276"/>
            <ac:picMk id="67" creationId="{BA62A18A-D3C1-4D73-AA9B-17A19DF5F4EC}"/>
          </ac:picMkLst>
        </pc:picChg>
      </pc:sldChg>
      <pc:sldChg chg="addSp delSp modSp add mod">
        <pc:chgData name="Park Seonyeong" userId="8c6c079e8b078d4a" providerId="LiveId" clId="{AFA2F657-5F02-4774-A059-02BFC5C6D970}" dt="2021-06-07T11:33:13.865" v="8847" actId="1076"/>
        <pc:sldMkLst>
          <pc:docMk/>
          <pc:sldMk cId="2637260371" sldId="280"/>
        </pc:sldMkLst>
        <pc:spChg chg="del mod">
          <ac:chgData name="Park Seonyeong" userId="8c6c079e8b078d4a" providerId="LiveId" clId="{AFA2F657-5F02-4774-A059-02BFC5C6D970}" dt="2021-06-07T11:32:55.453" v="8841" actId="21"/>
          <ac:spMkLst>
            <pc:docMk/>
            <pc:sldMk cId="2637260371" sldId="280"/>
            <ac:spMk id="8" creationId="{EDE97B17-F6D6-4E9E-9927-459752A7FAE6}"/>
          </ac:spMkLst>
        </pc:spChg>
        <pc:spChg chg="del mod">
          <ac:chgData name="Park Seonyeong" userId="8c6c079e8b078d4a" providerId="LiveId" clId="{AFA2F657-5F02-4774-A059-02BFC5C6D970}" dt="2021-06-07T11:32:55.453" v="8841" actId="21"/>
          <ac:spMkLst>
            <pc:docMk/>
            <pc:sldMk cId="2637260371" sldId="280"/>
            <ac:spMk id="10" creationId="{1AB18C7C-A45E-4B20-960F-76EE7B33E617}"/>
          </ac:spMkLst>
        </pc:spChg>
        <pc:spChg chg="add mod ord topLvl">
          <ac:chgData name="Park Seonyeong" userId="8c6c079e8b078d4a" providerId="LiveId" clId="{AFA2F657-5F02-4774-A059-02BFC5C6D970}" dt="2021-06-06T15:14:41.742" v="2681" actId="164"/>
          <ac:spMkLst>
            <pc:docMk/>
            <pc:sldMk cId="2637260371" sldId="280"/>
            <ac:spMk id="13" creationId="{15322C2B-3C24-4586-9203-E9911CCBD007}"/>
          </ac:spMkLst>
        </pc:spChg>
        <pc:spChg chg="del">
          <ac:chgData name="Park Seonyeong" userId="8c6c079e8b078d4a" providerId="LiveId" clId="{AFA2F657-5F02-4774-A059-02BFC5C6D970}" dt="2021-06-06T09:01:10.823" v="1253" actId="478"/>
          <ac:spMkLst>
            <pc:docMk/>
            <pc:sldMk cId="2637260371" sldId="280"/>
            <ac:spMk id="16" creationId="{3F3699CA-7383-4A7C-BCA3-560BDCF2907A}"/>
          </ac:spMkLst>
        </pc:spChg>
        <pc:spChg chg="add mod">
          <ac:chgData name="Park Seonyeong" userId="8c6c079e8b078d4a" providerId="LiveId" clId="{AFA2F657-5F02-4774-A059-02BFC5C6D970}" dt="2021-06-07T09:11:52.871" v="6986" actId="207"/>
          <ac:spMkLst>
            <pc:docMk/>
            <pc:sldMk cId="2637260371" sldId="280"/>
            <ac:spMk id="18" creationId="{C534E6B7-E766-413F-A504-53A79E3FC678}"/>
          </ac:spMkLst>
        </pc:spChg>
        <pc:spChg chg="add del mod">
          <ac:chgData name="Park Seonyeong" userId="8c6c079e8b078d4a" providerId="LiveId" clId="{AFA2F657-5F02-4774-A059-02BFC5C6D970}" dt="2021-06-07T11:33:07.639" v="8845"/>
          <ac:spMkLst>
            <pc:docMk/>
            <pc:sldMk cId="2637260371" sldId="280"/>
            <ac:spMk id="19" creationId="{6DF51CA8-EF88-492A-B681-5845E60815F3}"/>
          </ac:spMkLst>
        </pc:spChg>
        <pc:spChg chg="add del mod">
          <ac:chgData name="Park Seonyeong" userId="8c6c079e8b078d4a" providerId="LiveId" clId="{AFA2F657-5F02-4774-A059-02BFC5C6D970}" dt="2021-06-07T11:33:07.639" v="8845"/>
          <ac:spMkLst>
            <pc:docMk/>
            <pc:sldMk cId="2637260371" sldId="280"/>
            <ac:spMk id="20" creationId="{0FFB8E47-D3FF-4E54-AD47-FBD71E7C19E1}"/>
          </ac:spMkLst>
        </pc:spChg>
        <pc:spChg chg="del">
          <ac:chgData name="Park Seonyeong" userId="8c6c079e8b078d4a" providerId="LiveId" clId="{AFA2F657-5F02-4774-A059-02BFC5C6D970}" dt="2021-06-06T09:01:10.823" v="1253" actId="478"/>
          <ac:spMkLst>
            <pc:docMk/>
            <pc:sldMk cId="2637260371" sldId="280"/>
            <ac:spMk id="20" creationId="{78E36F93-8EEA-4D7B-8C9F-EB24F6B61F14}"/>
          </ac:spMkLst>
        </pc:spChg>
        <pc:spChg chg="add del mod">
          <ac:chgData name="Park Seonyeong" userId="8c6c079e8b078d4a" providerId="LiveId" clId="{AFA2F657-5F02-4774-A059-02BFC5C6D970}" dt="2021-06-07T11:33:07.639" v="8845"/>
          <ac:spMkLst>
            <pc:docMk/>
            <pc:sldMk cId="2637260371" sldId="280"/>
            <ac:spMk id="21" creationId="{2969985D-6B55-405E-86E9-41FEAE1DD39E}"/>
          </ac:spMkLst>
        </pc:spChg>
        <pc:spChg chg="add del mod">
          <ac:chgData name="Park Seonyeong" userId="8c6c079e8b078d4a" providerId="LiveId" clId="{AFA2F657-5F02-4774-A059-02BFC5C6D970}" dt="2021-06-07T11:33:07.639" v="8845"/>
          <ac:spMkLst>
            <pc:docMk/>
            <pc:sldMk cId="2637260371" sldId="280"/>
            <ac:spMk id="22" creationId="{3E05D362-B6DA-4D49-8936-90481D191F48}"/>
          </ac:spMkLst>
        </pc:spChg>
        <pc:spChg chg="add del mod">
          <ac:chgData name="Park Seonyeong" userId="8c6c079e8b078d4a" providerId="LiveId" clId="{AFA2F657-5F02-4774-A059-02BFC5C6D970}" dt="2021-06-07T11:33:07.639" v="8845"/>
          <ac:spMkLst>
            <pc:docMk/>
            <pc:sldMk cId="2637260371" sldId="280"/>
            <ac:spMk id="23" creationId="{501792EE-200B-4F26-AECD-FF437518975E}"/>
          </ac:spMkLst>
        </pc:spChg>
        <pc:spChg chg="add del mod">
          <ac:chgData name="Park Seonyeong" userId="8c6c079e8b078d4a" providerId="LiveId" clId="{AFA2F657-5F02-4774-A059-02BFC5C6D970}" dt="2021-06-07T11:33:07.639" v="8845"/>
          <ac:spMkLst>
            <pc:docMk/>
            <pc:sldMk cId="2637260371" sldId="280"/>
            <ac:spMk id="24" creationId="{930C2F71-95C8-4FC8-89FF-A0D4420E0B59}"/>
          </ac:spMkLst>
        </pc:spChg>
        <pc:spChg chg="add del mod">
          <ac:chgData name="Park Seonyeong" userId="8c6c079e8b078d4a" providerId="LiveId" clId="{AFA2F657-5F02-4774-A059-02BFC5C6D970}" dt="2021-06-07T11:33:07.639" v="8845"/>
          <ac:spMkLst>
            <pc:docMk/>
            <pc:sldMk cId="2637260371" sldId="280"/>
            <ac:spMk id="25" creationId="{FB8F0AAF-2810-4E14-9EA6-E05DFF237522}"/>
          </ac:spMkLst>
        </pc:spChg>
        <pc:spChg chg="add del mod">
          <ac:chgData name="Park Seonyeong" userId="8c6c079e8b078d4a" providerId="LiveId" clId="{AFA2F657-5F02-4774-A059-02BFC5C6D970}" dt="2021-06-07T11:33:07.639" v="8845"/>
          <ac:spMkLst>
            <pc:docMk/>
            <pc:sldMk cId="2637260371" sldId="280"/>
            <ac:spMk id="26" creationId="{BA2A33ED-C5D2-429E-8DBC-D78CA92A32AF}"/>
          </ac:spMkLst>
        </pc:spChg>
        <pc:spChg chg="add del mod">
          <ac:chgData name="Park Seonyeong" userId="8c6c079e8b078d4a" providerId="LiveId" clId="{AFA2F657-5F02-4774-A059-02BFC5C6D970}" dt="2021-06-07T11:32:55.453" v="8841" actId="21"/>
          <ac:spMkLst>
            <pc:docMk/>
            <pc:sldMk cId="2637260371" sldId="280"/>
            <ac:spMk id="30" creationId="{4B1490D3-933B-4E57-9BD7-DC3EB77785D3}"/>
          </ac:spMkLst>
        </pc:spChg>
        <pc:spChg chg="add del mod">
          <ac:chgData name="Park Seonyeong" userId="8c6c079e8b078d4a" providerId="LiveId" clId="{AFA2F657-5F02-4774-A059-02BFC5C6D970}" dt="2021-06-07T11:32:55.453" v="8841" actId="21"/>
          <ac:spMkLst>
            <pc:docMk/>
            <pc:sldMk cId="2637260371" sldId="280"/>
            <ac:spMk id="31" creationId="{299C878F-5E10-4FE5-A734-F252DAD9C309}"/>
          </ac:spMkLst>
        </pc:spChg>
        <pc:spChg chg="add del mod">
          <ac:chgData name="Park Seonyeong" userId="8c6c079e8b078d4a" providerId="LiveId" clId="{AFA2F657-5F02-4774-A059-02BFC5C6D970}" dt="2021-06-07T11:32:55.453" v="8841" actId="21"/>
          <ac:spMkLst>
            <pc:docMk/>
            <pc:sldMk cId="2637260371" sldId="280"/>
            <ac:spMk id="32" creationId="{14B70BFC-68D3-4F5B-A2BE-58FC9F850CAE}"/>
          </ac:spMkLst>
        </pc:spChg>
        <pc:spChg chg="add del mod">
          <ac:chgData name="Park Seonyeong" userId="8c6c079e8b078d4a" providerId="LiveId" clId="{AFA2F657-5F02-4774-A059-02BFC5C6D970}" dt="2021-06-07T11:32:55.453" v="8841" actId="21"/>
          <ac:spMkLst>
            <pc:docMk/>
            <pc:sldMk cId="2637260371" sldId="280"/>
            <ac:spMk id="33" creationId="{01B3EDD5-DDA1-4D56-9224-FA5C6D8D849C}"/>
          </ac:spMkLst>
        </pc:spChg>
        <pc:spChg chg="add del mod">
          <ac:chgData name="Park Seonyeong" userId="8c6c079e8b078d4a" providerId="LiveId" clId="{AFA2F657-5F02-4774-A059-02BFC5C6D970}" dt="2021-06-07T11:32:55.453" v="8841" actId="21"/>
          <ac:spMkLst>
            <pc:docMk/>
            <pc:sldMk cId="2637260371" sldId="280"/>
            <ac:spMk id="34" creationId="{521A0697-3684-4E4E-B442-5CB554E4228D}"/>
          </ac:spMkLst>
        </pc:spChg>
        <pc:spChg chg="add mod">
          <ac:chgData name="Park Seonyeong" userId="8c6c079e8b078d4a" providerId="LiveId" clId="{AFA2F657-5F02-4774-A059-02BFC5C6D970}" dt="2021-06-06T15:14:41.742" v="2681" actId="164"/>
          <ac:spMkLst>
            <pc:docMk/>
            <pc:sldMk cId="2637260371" sldId="280"/>
            <ac:spMk id="36" creationId="{201EB14A-BCE9-4743-98F7-2D1EBCA188C0}"/>
          </ac:spMkLst>
        </pc:spChg>
        <pc:spChg chg="add del mod">
          <ac:chgData name="Park Seonyeong" userId="8c6c079e8b078d4a" providerId="LiveId" clId="{AFA2F657-5F02-4774-A059-02BFC5C6D970}" dt="2021-06-07T11:33:07.639" v="8845"/>
          <ac:spMkLst>
            <pc:docMk/>
            <pc:sldMk cId="2637260371" sldId="280"/>
            <ac:spMk id="38" creationId="{3601F815-915C-4E06-B849-996033D311B1}"/>
          </ac:spMkLst>
        </pc:spChg>
        <pc:spChg chg="del">
          <ac:chgData name="Park Seonyeong" userId="8c6c079e8b078d4a" providerId="LiveId" clId="{AFA2F657-5F02-4774-A059-02BFC5C6D970}" dt="2021-06-06T09:01:10.823" v="1253" actId="478"/>
          <ac:spMkLst>
            <pc:docMk/>
            <pc:sldMk cId="2637260371" sldId="280"/>
            <ac:spMk id="46" creationId="{E111F952-5B7E-4A89-BC7C-52B5F37530A5}"/>
          </ac:spMkLst>
        </pc:spChg>
        <pc:spChg chg="del">
          <ac:chgData name="Park Seonyeong" userId="8c6c079e8b078d4a" providerId="LiveId" clId="{AFA2F657-5F02-4774-A059-02BFC5C6D970}" dt="2021-06-06T09:01:10.823" v="1253" actId="478"/>
          <ac:spMkLst>
            <pc:docMk/>
            <pc:sldMk cId="2637260371" sldId="280"/>
            <ac:spMk id="47" creationId="{D2E43DCB-DD98-48F3-A04E-BB7BDF1CD1B7}"/>
          </ac:spMkLst>
        </pc:spChg>
        <pc:spChg chg="add del mod ord">
          <ac:chgData name="Park Seonyeong" userId="8c6c079e8b078d4a" providerId="LiveId" clId="{AFA2F657-5F02-4774-A059-02BFC5C6D970}" dt="2021-06-06T15:14:45.001" v="2682" actId="14100"/>
          <ac:spMkLst>
            <pc:docMk/>
            <pc:sldMk cId="2637260371" sldId="280"/>
            <ac:spMk id="48" creationId="{52314AB2-1AD6-453F-95E9-2120E2930953}"/>
          </ac:spMkLst>
        </pc:spChg>
        <pc:spChg chg="del">
          <ac:chgData name="Park Seonyeong" userId="8c6c079e8b078d4a" providerId="LiveId" clId="{AFA2F657-5F02-4774-A059-02BFC5C6D970}" dt="2021-06-06T09:01:10.823" v="1253" actId="478"/>
          <ac:spMkLst>
            <pc:docMk/>
            <pc:sldMk cId="2637260371" sldId="280"/>
            <ac:spMk id="49" creationId="{042124F7-FF4C-4A5C-9C03-FD933EDD7A31}"/>
          </ac:spMkLst>
        </pc:spChg>
        <pc:spChg chg="del">
          <ac:chgData name="Park Seonyeong" userId="8c6c079e8b078d4a" providerId="LiveId" clId="{AFA2F657-5F02-4774-A059-02BFC5C6D970}" dt="2021-06-06T09:01:10.823" v="1253" actId="478"/>
          <ac:spMkLst>
            <pc:docMk/>
            <pc:sldMk cId="2637260371" sldId="280"/>
            <ac:spMk id="50" creationId="{DF60EB4E-03A8-480E-88D6-93EA4D76F55F}"/>
          </ac:spMkLst>
        </pc:spChg>
        <pc:spChg chg="del">
          <ac:chgData name="Park Seonyeong" userId="8c6c079e8b078d4a" providerId="LiveId" clId="{AFA2F657-5F02-4774-A059-02BFC5C6D970}" dt="2021-06-06T09:01:10.823" v="1253" actId="478"/>
          <ac:spMkLst>
            <pc:docMk/>
            <pc:sldMk cId="2637260371" sldId="280"/>
            <ac:spMk id="52" creationId="{27F0DAB5-A9B4-41D0-BB27-DB76956C3EB6}"/>
          </ac:spMkLst>
        </pc:spChg>
        <pc:spChg chg="del">
          <ac:chgData name="Park Seonyeong" userId="8c6c079e8b078d4a" providerId="LiveId" clId="{AFA2F657-5F02-4774-A059-02BFC5C6D970}" dt="2021-06-06T09:01:10.823" v="1253" actId="478"/>
          <ac:spMkLst>
            <pc:docMk/>
            <pc:sldMk cId="2637260371" sldId="280"/>
            <ac:spMk id="53" creationId="{2AC8A01B-F5EB-40E2-AA22-9B48A18CFBD1}"/>
          </ac:spMkLst>
        </pc:spChg>
        <pc:spChg chg="del">
          <ac:chgData name="Park Seonyeong" userId="8c6c079e8b078d4a" providerId="LiveId" clId="{AFA2F657-5F02-4774-A059-02BFC5C6D970}" dt="2021-06-06T09:01:10.823" v="1253" actId="478"/>
          <ac:spMkLst>
            <pc:docMk/>
            <pc:sldMk cId="2637260371" sldId="280"/>
            <ac:spMk id="54" creationId="{9641257F-4440-47D6-BE5D-F3C7E67153CD}"/>
          </ac:spMkLst>
        </pc:spChg>
        <pc:spChg chg="del">
          <ac:chgData name="Park Seonyeong" userId="8c6c079e8b078d4a" providerId="LiveId" clId="{AFA2F657-5F02-4774-A059-02BFC5C6D970}" dt="2021-06-06T09:01:10.823" v="1253" actId="478"/>
          <ac:spMkLst>
            <pc:docMk/>
            <pc:sldMk cId="2637260371" sldId="280"/>
            <ac:spMk id="55" creationId="{C46E7E75-E9DD-485A-96E6-B2E73243157E}"/>
          </ac:spMkLst>
        </pc:spChg>
        <pc:spChg chg="del mod ord">
          <ac:chgData name="Park Seonyeong" userId="8c6c079e8b078d4a" providerId="LiveId" clId="{AFA2F657-5F02-4774-A059-02BFC5C6D970}" dt="2021-06-07T11:32:55.453" v="8841" actId="21"/>
          <ac:spMkLst>
            <pc:docMk/>
            <pc:sldMk cId="2637260371" sldId="280"/>
            <ac:spMk id="56" creationId="{20CAF7C5-4EBB-48D0-98EF-B2468B0C9A82}"/>
          </ac:spMkLst>
        </pc:spChg>
        <pc:spChg chg="del mod">
          <ac:chgData name="Park Seonyeong" userId="8c6c079e8b078d4a" providerId="LiveId" clId="{AFA2F657-5F02-4774-A059-02BFC5C6D970}" dt="2021-06-06T12:39:04.776" v="1277" actId="478"/>
          <ac:spMkLst>
            <pc:docMk/>
            <pc:sldMk cId="2637260371" sldId="280"/>
            <ac:spMk id="58" creationId="{D2E38A2C-84DA-42A0-BF61-C336AB24B38F}"/>
          </ac:spMkLst>
        </pc:spChg>
        <pc:spChg chg="del mod">
          <ac:chgData name="Park Seonyeong" userId="8c6c079e8b078d4a" providerId="LiveId" clId="{AFA2F657-5F02-4774-A059-02BFC5C6D970}" dt="2021-06-06T12:39:05.558" v="1278" actId="478"/>
          <ac:spMkLst>
            <pc:docMk/>
            <pc:sldMk cId="2637260371" sldId="280"/>
            <ac:spMk id="59" creationId="{BFC9DD7D-3740-4CC8-87DB-6C0EC33F46F5}"/>
          </ac:spMkLst>
        </pc:spChg>
        <pc:spChg chg="del">
          <ac:chgData name="Park Seonyeong" userId="8c6c079e8b078d4a" providerId="LiveId" clId="{AFA2F657-5F02-4774-A059-02BFC5C6D970}" dt="2021-06-06T09:01:15.888" v="1254" actId="478"/>
          <ac:spMkLst>
            <pc:docMk/>
            <pc:sldMk cId="2637260371" sldId="280"/>
            <ac:spMk id="60" creationId="{3C3012C8-DF7E-4ADB-BC91-B55A1B625E02}"/>
          </ac:spMkLst>
        </pc:spChg>
        <pc:spChg chg="mod">
          <ac:chgData name="Park Seonyeong" userId="8c6c079e8b078d4a" providerId="LiveId" clId="{AFA2F657-5F02-4774-A059-02BFC5C6D970}" dt="2021-06-06T15:10:19.124" v="2611"/>
          <ac:spMkLst>
            <pc:docMk/>
            <pc:sldMk cId="2637260371" sldId="280"/>
            <ac:spMk id="72" creationId="{F781A709-8688-45F0-9816-30D3077EF80F}"/>
          </ac:spMkLst>
        </pc:spChg>
        <pc:spChg chg="mod">
          <ac:chgData name="Park Seonyeong" userId="8c6c079e8b078d4a" providerId="LiveId" clId="{AFA2F657-5F02-4774-A059-02BFC5C6D970}" dt="2021-06-06T15:10:19.124" v="2611"/>
          <ac:spMkLst>
            <pc:docMk/>
            <pc:sldMk cId="2637260371" sldId="280"/>
            <ac:spMk id="74" creationId="{8F494D2B-F265-484E-9A50-2E32F7193D08}"/>
          </ac:spMkLst>
        </pc:spChg>
        <pc:spChg chg="mod">
          <ac:chgData name="Park Seonyeong" userId="8c6c079e8b078d4a" providerId="LiveId" clId="{AFA2F657-5F02-4774-A059-02BFC5C6D970}" dt="2021-06-06T15:15:02.290" v="2687"/>
          <ac:spMkLst>
            <pc:docMk/>
            <pc:sldMk cId="2637260371" sldId="280"/>
            <ac:spMk id="78" creationId="{83391246-1518-4261-BAF9-4B8EA88BCC52}"/>
          </ac:spMkLst>
        </pc:spChg>
        <pc:spChg chg="mod">
          <ac:chgData name="Park Seonyeong" userId="8c6c079e8b078d4a" providerId="LiveId" clId="{AFA2F657-5F02-4774-A059-02BFC5C6D970}" dt="2021-06-06T15:15:02.290" v="2687"/>
          <ac:spMkLst>
            <pc:docMk/>
            <pc:sldMk cId="2637260371" sldId="280"/>
            <ac:spMk id="79" creationId="{828BA683-4CA4-4FFE-BF13-0238CDA260EA}"/>
          </ac:spMkLst>
        </pc:spChg>
        <pc:spChg chg="mod">
          <ac:chgData name="Park Seonyeong" userId="8c6c079e8b078d4a" providerId="LiveId" clId="{AFA2F657-5F02-4774-A059-02BFC5C6D970}" dt="2021-06-06T15:15:02.290" v="2687"/>
          <ac:spMkLst>
            <pc:docMk/>
            <pc:sldMk cId="2637260371" sldId="280"/>
            <ac:spMk id="80" creationId="{250DE6FC-86CA-4606-8FCF-C7D3C558BCD6}"/>
          </ac:spMkLst>
        </pc:spChg>
        <pc:spChg chg="add del mod">
          <ac:chgData name="Park Seonyeong" userId="8c6c079e8b078d4a" providerId="LiveId" clId="{AFA2F657-5F02-4774-A059-02BFC5C6D970}" dt="2021-06-06T15:23:51.488" v="3102" actId="478"/>
          <ac:spMkLst>
            <pc:docMk/>
            <pc:sldMk cId="2637260371" sldId="280"/>
            <ac:spMk id="81" creationId="{78D77897-3B59-4D94-949B-018CE1BA692D}"/>
          </ac:spMkLst>
        </pc:spChg>
        <pc:spChg chg="add del mod">
          <ac:chgData name="Park Seonyeong" userId="8c6c079e8b078d4a" providerId="LiveId" clId="{AFA2F657-5F02-4774-A059-02BFC5C6D970}" dt="2021-06-07T11:32:55.453" v="8841" actId="21"/>
          <ac:spMkLst>
            <pc:docMk/>
            <pc:sldMk cId="2637260371" sldId="280"/>
            <ac:spMk id="82" creationId="{CA1FBF13-9FC1-43B3-951D-B846E2F34D36}"/>
          </ac:spMkLst>
        </pc:spChg>
        <pc:grpChg chg="add del mod">
          <ac:chgData name="Park Seonyeong" userId="8c6c079e8b078d4a" providerId="LiveId" clId="{AFA2F657-5F02-4774-A059-02BFC5C6D970}" dt="2021-06-07T11:32:55.453" v="8841" actId="21"/>
          <ac:grpSpMkLst>
            <pc:docMk/>
            <pc:sldMk cId="2637260371" sldId="280"/>
            <ac:grpSpMk id="4" creationId="{138D2C05-59B0-4C31-9769-9FCA8A3C2B54}"/>
          </ac:grpSpMkLst>
        </pc:grpChg>
        <pc:grpChg chg="add del mod">
          <ac:chgData name="Park Seonyeong" userId="8c6c079e8b078d4a" providerId="LiveId" clId="{AFA2F657-5F02-4774-A059-02BFC5C6D970}" dt="2021-06-06T15:11:56.379" v="2646" actId="165"/>
          <ac:grpSpMkLst>
            <pc:docMk/>
            <pc:sldMk cId="2637260371" sldId="280"/>
            <ac:grpSpMk id="14" creationId="{B9A97162-1DE7-40BF-A326-064DFBD5076C}"/>
          </ac:grpSpMkLst>
        </pc:grpChg>
        <pc:grpChg chg="add del mod">
          <ac:chgData name="Park Seonyeong" userId="8c6c079e8b078d4a" providerId="LiveId" clId="{AFA2F657-5F02-4774-A059-02BFC5C6D970}" dt="2021-06-06T15:11:09.708" v="2630" actId="164"/>
          <ac:grpSpMkLst>
            <pc:docMk/>
            <pc:sldMk cId="2637260371" sldId="280"/>
            <ac:grpSpMk id="25" creationId="{BA5F7E0B-4FED-4479-BD55-02196A5666C4}"/>
          </ac:grpSpMkLst>
        </pc:grpChg>
        <pc:grpChg chg="add del mod">
          <ac:chgData name="Park Seonyeong" userId="8c6c079e8b078d4a" providerId="LiveId" clId="{AFA2F657-5F02-4774-A059-02BFC5C6D970}" dt="2021-06-07T11:33:07.639" v="8845"/>
          <ac:grpSpMkLst>
            <pc:docMk/>
            <pc:sldMk cId="2637260371" sldId="280"/>
            <ac:grpSpMk id="27" creationId="{AE5A72FD-C79B-4C3E-BD8E-9ADCA7C38270}"/>
          </ac:grpSpMkLst>
        </pc:grpChg>
        <pc:grpChg chg="add del mod">
          <ac:chgData name="Park Seonyeong" userId="8c6c079e8b078d4a" providerId="LiveId" clId="{AFA2F657-5F02-4774-A059-02BFC5C6D970}" dt="2021-06-06T12:46:53.103" v="1841" actId="478"/>
          <ac:grpSpMkLst>
            <pc:docMk/>
            <pc:sldMk cId="2637260371" sldId="280"/>
            <ac:grpSpMk id="37" creationId="{59D45E13-151F-4D5A-A06D-76BBA6C08197}"/>
          </ac:grpSpMkLst>
        </pc:grpChg>
        <pc:grpChg chg="add del mod ord">
          <ac:chgData name="Park Seonyeong" userId="8c6c079e8b078d4a" providerId="LiveId" clId="{AFA2F657-5F02-4774-A059-02BFC5C6D970}" dt="2021-06-06T12:56:54.815" v="2022" actId="478"/>
          <ac:grpSpMkLst>
            <pc:docMk/>
            <pc:sldMk cId="2637260371" sldId="280"/>
            <ac:grpSpMk id="39" creationId="{0AF5D616-F9A5-4F5E-8EB7-A07F767BD6EF}"/>
          </ac:grpSpMkLst>
        </pc:grpChg>
        <pc:grpChg chg="add del mod">
          <ac:chgData name="Park Seonyeong" userId="8c6c079e8b078d4a" providerId="LiveId" clId="{AFA2F657-5F02-4774-A059-02BFC5C6D970}" dt="2021-06-06T15:15:01.567" v="2686" actId="21"/>
          <ac:grpSpMkLst>
            <pc:docMk/>
            <pc:sldMk cId="2637260371" sldId="280"/>
            <ac:grpSpMk id="41" creationId="{E884DD40-5059-4C53-B784-8911A1463B1C}"/>
          </ac:grpSpMkLst>
        </pc:grpChg>
        <pc:grpChg chg="add del mod ord topLvl">
          <ac:chgData name="Park Seonyeong" userId="8c6c079e8b078d4a" providerId="LiveId" clId="{AFA2F657-5F02-4774-A059-02BFC5C6D970}" dt="2021-06-06T15:11:59.910" v="2648" actId="478"/>
          <ac:grpSpMkLst>
            <pc:docMk/>
            <pc:sldMk cId="2637260371" sldId="280"/>
            <ac:grpSpMk id="57" creationId="{ED3A9000-81B3-437A-9D05-61A85A2D217F}"/>
          </ac:grpSpMkLst>
        </pc:grpChg>
        <pc:grpChg chg="del mod">
          <ac:chgData name="Park Seonyeong" userId="8c6c079e8b078d4a" providerId="LiveId" clId="{AFA2F657-5F02-4774-A059-02BFC5C6D970}" dt="2021-06-06T12:41:28.484" v="1332" actId="478"/>
          <ac:grpSpMkLst>
            <pc:docMk/>
            <pc:sldMk cId="2637260371" sldId="280"/>
            <ac:grpSpMk id="61" creationId="{7AACEA86-D054-4BD4-A39A-E36AB0BEB0BC}"/>
          </ac:grpSpMkLst>
        </pc:grpChg>
        <pc:grpChg chg="del mod">
          <ac:chgData name="Park Seonyeong" userId="8c6c079e8b078d4a" providerId="LiveId" clId="{AFA2F657-5F02-4774-A059-02BFC5C6D970}" dt="2021-06-06T12:41:28.484" v="1332" actId="478"/>
          <ac:grpSpMkLst>
            <pc:docMk/>
            <pc:sldMk cId="2637260371" sldId="280"/>
            <ac:grpSpMk id="64" creationId="{E29BA6D8-A1A8-4B87-B846-CF2A0B15EFB6}"/>
          </ac:grpSpMkLst>
        </pc:grpChg>
        <pc:grpChg chg="del mod">
          <ac:chgData name="Park Seonyeong" userId="8c6c079e8b078d4a" providerId="LiveId" clId="{AFA2F657-5F02-4774-A059-02BFC5C6D970}" dt="2021-06-06T12:41:28.484" v="1332" actId="478"/>
          <ac:grpSpMkLst>
            <pc:docMk/>
            <pc:sldMk cId="2637260371" sldId="280"/>
            <ac:grpSpMk id="66" creationId="{9EADFF33-E6F8-4226-A6E8-B0C67EB809F6}"/>
          </ac:grpSpMkLst>
        </pc:grpChg>
        <pc:grpChg chg="add del mod">
          <ac:chgData name="Park Seonyeong" userId="8c6c079e8b078d4a" providerId="LiveId" clId="{AFA2F657-5F02-4774-A059-02BFC5C6D970}" dt="2021-06-06T15:10:21.183" v="2612"/>
          <ac:grpSpMkLst>
            <pc:docMk/>
            <pc:sldMk cId="2637260371" sldId="280"/>
            <ac:grpSpMk id="70" creationId="{8566387B-F172-4E63-8AA8-8FD89B240A0B}"/>
          </ac:grpSpMkLst>
        </pc:grpChg>
        <pc:grpChg chg="mod">
          <ac:chgData name="Park Seonyeong" userId="8c6c079e8b078d4a" providerId="LiveId" clId="{AFA2F657-5F02-4774-A059-02BFC5C6D970}" dt="2021-06-06T15:10:19.124" v="2611"/>
          <ac:grpSpMkLst>
            <pc:docMk/>
            <pc:sldMk cId="2637260371" sldId="280"/>
            <ac:grpSpMk id="71" creationId="{E2171534-B0AC-4B6D-A035-6E475F792587}"/>
          </ac:grpSpMkLst>
        </pc:grpChg>
        <pc:grpChg chg="mod">
          <ac:chgData name="Park Seonyeong" userId="8c6c079e8b078d4a" providerId="LiveId" clId="{AFA2F657-5F02-4774-A059-02BFC5C6D970}" dt="2021-06-06T15:10:19.124" v="2611"/>
          <ac:grpSpMkLst>
            <pc:docMk/>
            <pc:sldMk cId="2637260371" sldId="280"/>
            <ac:grpSpMk id="73" creationId="{59E4DF8E-09C9-4F13-BDE1-A8D12C9A8A77}"/>
          </ac:grpSpMkLst>
        </pc:grpChg>
        <pc:grpChg chg="add del mod">
          <ac:chgData name="Park Seonyeong" userId="8c6c079e8b078d4a" providerId="LiveId" clId="{AFA2F657-5F02-4774-A059-02BFC5C6D970}" dt="2021-06-06T15:15:04.710" v="2688"/>
          <ac:grpSpMkLst>
            <pc:docMk/>
            <pc:sldMk cId="2637260371" sldId="280"/>
            <ac:grpSpMk id="77" creationId="{4FFABADC-3EE0-493C-A436-F9A354320D88}"/>
          </ac:grpSpMkLst>
        </pc:grpChg>
        <pc:picChg chg="del">
          <ac:chgData name="Park Seonyeong" userId="8c6c079e8b078d4a" providerId="LiveId" clId="{AFA2F657-5F02-4774-A059-02BFC5C6D970}" dt="2021-06-06T15:22:28.551" v="3053" actId="478"/>
          <ac:picMkLst>
            <pc:docMk/>
            <pc:sldMk cId="2637260371" sldId="280"/>
            <ac:picMk id="2" creationId="{00000000-0000-0000-0000-000000000000}"/>
          </ac:picMkLst>
        </pc:picChg>
        <pc:picChg chg="add mod">
          <ac:chgData name="Park Seonyeong" userId="8c6c079e8b078d4a" providerId="LiveId" clId="{AFA2F657-5F02-4774-A059-02BFC5C6D970}" dt="2021-06-07T11:33:13.865" v="8847" actId="1076"/>
          <ac:picMkLst>
            <pc:docMk/>
            <pc:sldMk cId="2637260371" sldId="280"/>
            <ac:picMk id="2" creationId="{B3738818-CEF6-4B11-AA40-F713C2B37858}"/>
          </ac:picMkLst>
        </pc:picChg>
        <pc:picChg chg="del">
          <ac:chgData name="Park Seonyeong" userId="8c6c079e8b078d4a" providerId="LiveId" clId="{AFA2F657-5F02-4774-A059-02BFC5C6D970}" dt="2021-06-07T09:07:05.377" v="6923" actId="478"/>
          <ac:picMkLst>
            <pc:docMk/>
            <pc:sldMk cId="2637260371" sldId="280"/>
            <ac:picMk id="3" creationId="{00000000-0000-0000-0000-000000000000}"/>
          </ac:picMkLst>
        </pc:picChg>
        <pc:picChg chg="add del mod modCrop">
          <ac:chgData name="Park Seonyeong" userId="8c6c079e8b078d4a" providerId="LiveId" clId="{AFA2F657-5F02-4774-A059-02BFC5C6D970}" dt="2021-06-06T15:11:08.807" v="2628"/>
          <ac:picMkLst>
            <pc:docMk/>
            <pc:sldMk cId="2637260371" sldId="280"/>
            <ac:picMk id="26" creationId="{E9252273-1E54-4E28-A63E-0D3631C7205D}"/>
          </ac:picMkLst>
        </pc:picChg>
        <pc:picChg chg="mod">
          <ac:chgData name="Park Seonyeong" userId="8c6c079e8b078d4a" providerId="LiveId" clId="{AFA2F657-5F02-4774-A059-02BFC5C6D970}" dt="2021-06-07T11:33:03.501" v="8842"/>
          <ac:picMkLst>
            <pc:docMk/>
            <pc:sldMk cId="2637260371" sldId="280"/>
            <ac:picMk id="28" creationId="{7B83BE29-D4C5-40C3-8BA7-585EC3785C55}"/>
          </ac:picMkLst>
        </pc:picChg>
        <pc:picChg chg="add mod">
          <ac:chgData name="Park Seonyeong" userId="8c6c079e8b078d4a" providerId="LiveId" clId="{AFA2F657-5F02-4774-A059-02BFC5C6D970}" dt="2021-06-06T12:45:52.911" v="1834" actId="164"/>
          <ac:picMkLst>
            <pc:docMk/>
            <pc:sldMk cId="2637260371" sldId="280"/>
            <ac:picMk id="29" creationId="{2C251FC8-F726-4119-9C8D-E5C4F782E595}"/>
          </ac:picMkLst>
        </pc:picChg>
        <pc:picChg chg="add mod modCrop">
          <ac:chgData name="Park Seonyeong" userId="8c6c079e8b078d4a" providerId="LiveId" clId="{AFA2F657-5F02-4774-A059-02BFC5C6D970}" dt="2021-06-06T12:45:52.911" v="1834" actId="164"/>
          <ac:picMkLst>
            <pc:docMk/>
            <pc:sldMk cId="2637260371" sldId="280"/>
            <ac:picMk id="35" creationId="{6422D346-AF0A-4F4D-B2C0-3C3353D42CEF}"/>
          </ac:picMkLst>
        </pc:picChg>
        <pc:picChg chg="mod">
          <ac:chgData name="Park Seonyeong" userId="8c6c079e8b078d4a" providerId="LiveId" clId="{AFA2F657-5F02-4774-A059-02BFC5C6D970}" dt="2021-06-07T11:33:03.501" v="8842"/>
          <ac:picMkLst>
            <pc:docMk/>
            <pc:sldMk cId="2637260371" sldId="280"/>
            <ac:picMk id="36" creationId="{56F9A9CD-D773-4A77-BD92-69ABF42734D3}"/>
          </ac:picMkLst>
        </pc:picChg>
        <pc:picChg chg="add del mod">
          <ac:chgData name="Park Seonyeong" userId="8c6c079e8b078d4a" providerId="LiveId" clId="{AFA2F657-5F02-4774-A059-02BFC5C6D970}" dt="2021-06-07T11:33:07.639" v="8845"/>
          <ac:picMkLst>
            <pc:docMk/>
            <pc:sldMk cId="2637260371" sldId="280"/>
            <ac:picMk id="37" creationId="{D8ADB7F3-0609-445F-9B8A-AA1D3A1B323B}"/>
          </ac:picMkLst>
        </pc:picChg>
        <pc:picChg chg="mod">
          <ac:chgData name="Park Seonyeong" userId="8c6c079e8b078d4a" providerId="LiveId" clId="{AFA2F657-5F02-4774-A059-02BFC5C6D970}" dt="2021-06-06T12:46:39.718" v="1836"/>
          <ac:picMkLst>
            <pc:docMk/>
            <pc:sldMk cId="2637260371" sldId="280"/>
            <ac:picMk id="38" creationId="{8A21B00E-F184-4B54-B05F-18A5A70648FA}"/>
          </ac:picMkLst>
        </pc:picChg>
        <pc:picChg chg="mod">
          <ac:chgData name="Park Seonyeong" userId="8c6c079e8b078d4a" providerId="LiveId" clId="{AFA2F657-5F02-4774-A059-02BFC5C6D970}" dt="2021-06-06T12:46:39.718" v="1836"/>
          <ac:picMkLst>
            <pc:docMk/>
            <pc:sldMk cId="2637260371" sldId="280"/>
            <ac:picMk id="40" creationId="{56252959-894E-4233-91E3-2A5934511CE2}"/>
          </ac:picMkLst>
        </pc:picChg>
        <pc:picChg chg="add del mod">
          <ac:chgData name="Park Seonyeong" userId="8c6c079e8b078d4a" providerId="LiveId" clId="{AFA2F657-5F02-4774-A059-02BFC5C6D970}" dt="2021-06-07T11:32:55.453" v="8841" actId="21"/>
          <ac:picMkLst>
            <pc:docMk/>
            <pc:sldMk cId="2637260371" sldId="280"/>
            <ac:picMk id="42" creationId="{1407CACA-0061-4BA9-AD5B-762BB66B015A}"/>
          </ac:picMkLst>
        </pc:picChg>
        <pc:picChg chg="del mod">
          <ac:chgData name="Park Seonyeong" userId="8c6c079e8b078d4a" providerId="LiveId" clId="{AFA2F657-5F02-4774-A059-02BFC5C6D970}" dt="2021-06-06T12:39:55.540" v="1293" actId="478"/>
          <ac:picMkLst>
            <pc:docMk/>
            <pc:sldMk cId="2637260371" sldId="280"/>
            <ac:picMk id="63" creationId="{FE28B625-5519-48D0-A718-7C2036D7B542}"/>
          </ac:picMkLst>
        </pc:picChg>
        <pc:picChg chg="mod">
          <ac:chgData name="Park Seonyeong" userId="8c6c079e8b078d4a" providerId="LiveId" clId="{AFA2F657-5F02-4774-A059-02BFC5C6D970}" dt="2021-06-06T15:11:56.379" v="2646" actId="165"/>
          <ac:picMkLst>
            <pc:docMk/>
            <pc:sldMk cId="2637260371" sldId="280"/>
            <ac:picMk id="68" creationId="{D80C2734-3679-4649-A03A-7A064B4AA32D}"/>
          </ac:picMkLst>
        </pc:picChg>
        <pc:picChg chg="mod">
          <ac:chgData name="Park Seonyeong" userId="8c6c079e8b078d4a" providerId="LiveId" clId="{AFA2F657-5F02-4774-A059-02BFC5C6D970}" dt="2021-06-06T15:11:56.379" v="2646" actId="165"/>
          <ac:picMkLst>
            <pc:docMk/>
            <pc:sldMk cId="2637260371" sldId="280"/>
            <ac:picMk id="69" creationId="{4F0621AD-96E8-487A-AB28-28E4F8AAC83A}"/>
          </ac:picMkLst>
        </pc:picChg>
        <pc:picChg chg="mod">
          <ac:chgData name="Park Seonyeong" userId="8c6c079e8b078d4a" providerId="LiveId" clId="{AFA2F657-5F02-4774-A059-02BFC5C6D970}" dt="2021-06-06T15:10:19.124" v="2611"/>
          <ac:picMkLst>
            <pc:docMk/>
            <pc:sldMk cId="2637260371" sldId="280"/>
            <ac:picMk id="75" creationId="{65258AC8-7E0A-40E8-9212-A0A507E495BC}"/>
          </ac:picMkLst>
        </pc:picChg>
        <pc:picChg chg="mod">
          <ac:chgData name="Park Seonyeong" userId="8c6c079e8b078d4a" providerId="LiveId" clId="{AFA2F657-5F02-4774-A059-02BFC5C6D970}" dt="2021-06-06T15:10:19.124" v="2611"/>
          <ac:picMkLst>
            <pc:docMk/>
            <pc:sldMk cId="2637260371" sldId="280"/>
            <ac:picMk id="76" creationId="{2F82A36F-2F58-49AD-9DD3-44506B7E48CC}"/>
          </ac:picMkLst>
        </pc:picChg>
        <pc:cxnChg chg="add del mod">
          <ac:chgData name="Park Seonyeong" userId="8c6c079e8b078d4a" providerId="LiveId" clId="{AFA2F657-5F02-4774-A059-02BFC5C6D970}" dt="2021-06-06T15:11:11.871" v="2631" actId="478"/>
          <ac:cxnSpMkLst>
            <pc:docMk/>
            <pc:sldMk cId="2637260371" sldId="280"/>
            <ac:cxnSpMk id="6" creationId="{A895D649-7317-41D3-807D-CCD3425A1024}"/>
          </ac:cxnSpMkLst>
        </pc:cxnChg>
      </pc:sldChg>
      <pc:sldChg chg="new del">
        <pc:chgData name="Park Seonyeong" userId="8c6c079e8b078d4a" providerId="LiveId" clId="{AFA2F657-5F02-4774-A059-02BFC5C6D970}" dt="2021-06-06T12:40:55.587" v="1329" actId="680"/>
        <pc:sldMkLst>
          <pc:docMk/>
          <pc:sldMk cId="1153282420" sldId="281"/>
        </pc:sldMkLst>
      </pc:sldChg>
      <pc:sldChg chg="addSp delSp modSp add mod">
        <pc:chgData name="Park Seonyeong" userId="8c6c079e8b078d4a" providerId="LiveId" clId="{AFA2F657-5F02-4774-A059-02BFC5C6D970}" dt="2021-06-07T11:33:55.053" v="8857" actId="1076"/>
        <pc:sldMkLst>
          <pc:docMk/>
          <pc:sldMk cId="3657805675" sldId="281"/>
        </pc:sldMkLst>
        <pc:spChg chg="add del">
          <ac:chgData name="Park Seonyeong" userId="8c6c079e8b078d4a" providerId="LiveId" clId="{AFA2F657-5F02-4774-A059-02BFC5C6D970}" dt="2021-06-06T17:03:46.295" v="5456"/>
          <ac:spMkLst>
            <pc:docMk/>
            <pc:sldMk cId="3657805675" sldId="281"/>
            <ac:spMk id="5" creationId="{D08C9CD3-2B3B-4DE8-A3B4-5FA15100C21C}"/>
          </ac:spMkLst>
        </pc:spChg>
        <pc:spChg chg="add del mod">
          <ac:chgData name="Park Seonyeong" userId="8c6c079e8b078d4a" providerId="LiveId" clId="{AFA2F657-5F02-4774-A059-02BFC5C6D970}" dt="2021-06-06T17:03:45.941" v="5455"/>
          <ac:spMkLst>
            <pc:docMk/>
            <pc:sldMk cId="3657805675" sldId="281"/>
            <ac:spMk id="7" creationId="{C0F27650-DC0A-4B19-BF4D-DF977D32C3A2}"/>
          </ac:spMkLst>
        </pc:spChg>
        <pc:spChg chg="del mod">
          <ac:chgData name="Park Seonyeong" userId="8c6c079e8b078d4a" providerId="LiveId" clId="{AFA2F657-5F02-4774-A059-02BFC5C6D970}" dt="2021-06-07T11:33:42.789" v="8853" actId="21"/>
          <ac:spMkLst>
            <pc:docMk/>
            <pc:sldMk cId="3657805675" sldId="281"/>
            <ac:spMk id="8" creationId="{EDE97B17-F6D6-4E9E-9927-459752A7FAE6}"/>
          </ac:spMkLst>
        </pc:spChg>
        <pc:spChg chg="del mod">
          <ac:chgData name="Park Seonyeong" userId="8c6c079e8b078d4a" providerId="LiveId" clId="{AFA2F657-5F02-4774-A059-02BFC5C6D970}" dt="2021-06-07T11:33:42.789" v="8853" actId="21"/>
          <ac:spMkLst>
            <pc:docMk/>
            <pc:sldMk cId="3657805675" sldId="281"/>
            <ac:spMk id="10" creationId="{1AB18C7C-A45E-4B20-960F-76EE7B33E617}"/>
          </ac:spMkLst>
        </pc:spChg>
        <pc:spChg chg="add mod">
          <ac:chgData name="Park Seonyeong" userId="8c6c079e8b078d4a" providerId="LiveId" clId="{AFA2F657-5F02-4774-A059-02BFC5C6D970}" dt="2021-06-07T09:12:05.345" v="6988" actId="207"/>
          <ac:spMkLst>
            <pc:docMk/>
            <pc:sldMk cId="3657805675" sldId="281"/>
            <ac:spMk id="14" creationId="{20F7706F-C81E-4643-9D8D-5E0591A6FBEB}"/>
          </ac:spMkLst>
        </pc:spChg>
        <pc:spChg chg="add del mod">
          <ac:chgData name="Park Seonyeong" userId="8c6c079e8b078d4a" providerId="LiveId" clId="{AFA2F657-5F02-4774-A059-02BFC5C6D970}" dt="2021-06-07T11:33:48.024" v="8855"/>
          <ac:spMkLst>
            <pc:docMk/>
            <pc:sldMk cId="3657805675" sldId="281"/>
            <ac:spMk id="15" creationId="{FBA90BA2-36B0-425B-9DB0-C180A65699CB}"/>
          </ac:spMkLst>
        </pc:spChg>
        <pc:spChg chg="add del mod">
          <ac:chgData name="Park Seonyeong" userId="8c6c079e8b078d4a" providerId="LiveId" clId="{AFA2F657-5F02-4774-A059-02BFC5C6D970}" dt="2021-06-07T11:33:48.024" v="8855"/>
          <ac:spMkLst>
            <pc:docMk/>
            <pc:sldMk cId="3657805675" sldId="281"/>
            <ac:spMk id="16" creationId="{87681EAE-77D7-4EE2-86DC-21CD473BF29C}"/>
          </ac:spMkLst>
        </pc:spChg>
        <pc:spChg chg="add del mod">
          <ac:chgData name="Park Seonyeong" userId="8c6c079e8b078d4a" providerId="LiveId" clId="{AFA2F657-5F02-4774-A059-02BFC5C6D970}" dt="2021-06-07T11:33:48.024" v="8855"/>
          <ac:spMkLst>
            <pc:docMk/>
            <pc:sldMk cId="3657805675" sldId="281"/>
            <ac:spMk id="17" creationId="{BBF25D78-903B-43BB-8B89-2076DB3E8CF8}"/>
          </ac:spMkLst>
        </pc:spChg>
        <pc:spChg chg="add del mod">
          <ac:chgData name="Park Seonyeong" userId="8c6c079e8b078d4a" providerId="LiveId" clId="{AFA2F657-5F02-4774-A059-02BFC5C6D970}" dt="2021-06-07T11:33:48.024" v="8855"/>
          <ac:spMkLst>
            <pc:docMk/>
            <pc:sldMk cId="3657805675" sldId="281"/>
            <ac:spMk id="18" creationId="{23762580-D19C-4D05-B796-441FFEE13453}"/>
          </ac:spMkLst>
        </pc:spChg>
        <pc:spChg chg="add del mod">
          <ac:chgData name="Park Seonyeong" userId="8c6c079e8b078d4a" providerId="LiveId" clId="{AFA2F657-5F02-4774-A059-02BFC5C6D970}" dt="2021-06-07T11:33:48.024" v="8855"/>
          <ac:spMkLst>
            <pc:docMk/>
            <pc:sldMk cId="3657805675" sldId="281"/>
            <ac:spMk id="23" creationId="{E388612B-AC55-43A5-AD36-368AC25EBCED}"/>
          </ac:spMkLst>
        </pc:spChg>
        <pc:spChg chg="add del mod">
          <ac:chgData name="Park Seonyeong" userId="8c6c079e8b078d4a" providerId="LiveId" clId="{AFA2F657-5F02-4774-A059-02BFC5C6D970}" dt="2021-06-06T15:23:55.648" v="3104" actId="478"/>
          <ac:spMkLst>
            <pc:docMk/>
            <pc:sldMk cId="3657805675" sldId="281"/>
            <ac:spMk id="26" creationId="{A3977CBF-F512-4A49-A8C3-143C682003AB}"/>
          </ac:spMkLst>
        </pc:spChg>
        <pc:spChg chg="add del mod">
          <ac:chgData name="Park Seonyeong" userId="8c6c079e8b078d4a" providerId="LiveId" clId="{AFA2F657-5F02-4774-A059-02BFC5C6D970}" dt="2021-06-07T11:33:42.789" v="8853" actId="21"/>
          <ac:spMkLst>
            <pc:docMk/>
            <pc:sldMk cId="3657805675" sldId="281"/>
            <ac:spMk id="27" creationId="{CF17FB8C-B063-4646-9040-D700D9EDD4E3}"/>
          </ac:spMkLst>
        </pc:spChg>
        <pc:spChg chg="del mod">
          <ac:chgData name="Park Seonyeong" userId="8c6c079e8b078d4a" providerId="LiveId" clId="{AFA2F657-5F02-4774-A059-02BFC5C6D970}" dt="2021-06-07T11:33:42.789" v="8853" actId="21"/>
          <ac:spMkLst>
            <pc:docMk/>
            <pc:sldMk cId="3657805675" sldId="281"/>
            <ac:spMk id="30" creationId="{4B1490D3-933B-4E57-9BD7-DC3EB77785D3}"/>
          </ac:spMkLst>
        </pc:spChg>
        <pc:spChg chg="del">
          <ac:chgData name="Park Seonyeong" userId="8c6c079e8b078d4a" providerId="LiveId" clId="{AFA2F657-5F02-4774-A059-02BFC5C6D970}" dt="2021-06-06T13:25:25.436" v="2133" actId="478"/>
          <ac:spMkLst>
            <pc:docMk/>
            <pc:sldMk cId="3657805675" sldId="281"/>
            <ac:spMk id="31" creationId="{299C878F-5E10-4FE5-A734-F252DAD9C309}"/>
          </ac:spMkLst>
        </pc:spChg>
        <pc:spChg chg="del">
          <ac:chgData name="Park Seonyeong" userId="8c6c079e8b078d4a" providerId="LiveId" clId="{AFA2F657-5F02-4774-A059-02BFC5C6D970}" dt="2021-06-06T13:25:25.436" v="2133" actId="478"/>
          <ac:spMkLst>
            <pc:docMk/>
            <pc:sldMk cId="3657805675" sldId="281"/>
            <ac:spMk id="32" creationId="{14B70BFC-68D3-4F5B-A2BE-58FC9F850CAE}"/>
          </ac:spMkLst>
        </pc:spChg>
        <pc:spChg chg="del">
          <ac:chgData name="Park Seonyeong" userId="8c6c079e8b078d4a" providerId="LiveId" clId="{AFA2F657-5F02-4774-A059-02BFC5C6D970}" dt="2021-06-06T13:25:25.436" v="2133" actId="478"/>
          <ac:spMkLst>
            <pc:docMk/>
            <pc:sldMk cId="3657805675" sldId="281"/>
            <ac:spMk id="33" creationId="{01B3EDD5-DDA1-4D56-9224-FA5C6D8D849C}"/>
          </ac:spMkLst>
        </pc:spChg>
        <pc:spChg chg="del">
          <ac:chgData name="Park Seonyeong" userId="8c6c079e8b078d4a" providerId="LiveId" clId="{AFA2F657-5F02-4774-A059-02BFC5C6D970}" dt="2021-06-06T13:25:25.436" v="2133" actId="478"/>
          <ac:spMkLst>
            <pc:docMk/>
            <pc:sldMk cId="3657805675" sldId="281"/>
            <ac:spMk id="34" creationId="{521A0697-3684-4E4E-B442-5CB554E4228D}"/>
          </ac:spMkLst>
        </pc:spChg>
        <pc:spChg chg="del">
          <ac:chgData name="Park Seonyeong" userId="8c6c079e8b078d4a" providerId="LiveId" clId="{AFA2F657-5F02-4774-A059-02BFC5C6D970}" dt="2021-06-06T13:24:29.406" v="2109" actId="478"/>
          <ac:spMkLst>
            <pc:docMk/>
            <pc:sldMk cId="3657805675" sldId="281"/>
            <ac:spMk id="48" creationId="{52314AB2-1AD6-453F-95E9-2120E2930953}"/>
          </ac:spMkLst>
        </pc:spChg>
        <pc:spChg chg="del mod">
          <ac:chgData name="Park Seonyeong" userId="8c6c079e8b078d4a" providerId="LiveId" clId="{AFA2F657-5F02-4774-A059-02BFC5C6D970}" dt="2021-06-07T11:33:42.789" v="8853" actId="21"/>
          <ac:spMkLst>
            <pc:docMk/>
            <pc:sldMk cId="3657805675" sldId="281"/>
            <ac:spMk id="56" creationId="{20CAF7C5-4EBB-48D0-98EF-B2468B0C9A82}"/>
          </ac:spMkLst>
        </pc:spChg>
        <pc:grpChg chg="add del mod">
          <ac:chgData name="Park Seonyeong" userId="8c6c079e8b078d4a" providerId="LiveId" clId="{AFA2F657-5F02-4774-A059-02BFC5C6D970}" dt="2021-06-07T11:33:42.789" v="8853" actId="21"/>
          <ac:grpSpMkLst>
            <pc:docMk/>
            <pc:sldMk cId="3657805675" sldId="281"/>
            <ac:grpSpMk id="4" creationId="{138D2C05-59B0-4C31-9769-9FCA8A3C2B54}"/>
          </ac:grpSpMkLst>
        </pc:grpChg>
        <pc:grpChg chg="del">
          <ac:chgData name="Park Seonyeong" userId="8c6c079e8b078d4a" providerId="LiveId" clId="{AFA2F657-5F02-4774-A059-02BFC5C6D970}" dt="2021-06-06T13:24:29.406" v="2109" actId="478"/>
          <ac:grpSpMkLst>
            <pc:docMk/>
            <pc:sldMk cId="3657805675" sldId="281"/>
            <ac:grpSpMk id="14" creationId="{B9A97162-1DE7-40BF-A326-064DFBD5076C}"/>
          </ac:grpSpMkLst>
        </pc:grpChg>
        <pc:grpChg chg="add del mod">
          <ac:chgData name="Park Seonyeong" userId="8c6c079e8b078d4a" providerId="LiveId" clId="{AFA2F657-5F02-4774-A059-02BFC5C6D970}" dt="2021-06-07T11:33:48.024" v="8855"/>
          <ac:grpSpMkLst>
            <pc:docMk/>
            <pc:sldMk cId="3657805675" sldId="281"/>
            <ac:grpSpMk id="19" creationId="{D3176A32-C87A-457A-A4B9-38E770F384CB}"/>
          </ac:grpSpMkLst>
        </pc:grpChg>
        <pc:picChg chg="del">
          <ac:chgData name="Park Seonyeong" userId="8c6c079e8b078d4a" providerId="LiveId" clId="{AFA2F657-5F02-4774-A059-02BFC5C6D970}" dt="2021-06-06T15:22:32.233" v="3055" actId="478"/>
          <ac:picMkLst>
            <pc:docMk/>
            <pc:sldMk cId="3657805675" sldId="281"/>
            <ac:picMk id="2" creationId="{00000000-0000-0000-0000-000000000000}"/>
          </ac:picMkLst>
        </pc:picChg>
        <pc:picChg chg="add mod">
          <ac:chgData name="Park Seonyeong" userId="8c6c079e8b078d4a" providerId="LiveId" clId="{AFA2F657-5F02-4774-A059-02BFC5C6D970}" dt="2021-06-07T11:33:55.053" v="8857" actId="1076"/>
          <ac:picMkLst>
            <pc:docMk/>
            <pc:sldMk cId="3657805675" sldId="281"/>
            <ac:picMk id="2" creationId="{2CB063DA-AC09-4370-ACF1-77EE7E9F4221}"/>
          </ac:picMkLst>
        </pc:picChg>
        <pc:picChg chg="del">
          <ac:chgData name="Park Seonyeong" userId="8c6c079e8b078d4a" providerId="LiveId" clId="{AFA2F657-5F02-4774-A059-02BFC5C6D970}" dt="2021-06-07T09:07:19.225" v="6931" actId="478"/>
          <ac:picMkLst>
            <pc:docMk/>
            <pc:sldMk cId="3657805675" sldId="281"/>
            <ac:picMk id="3" creationId="{00000000-0000-0000-0000-000000000000}"/>
          </ac:picMkLst>
        </pc:picChg>
        <pc:picChg chg="mod">
          <ac:chgData name="Park Seonyeong" userId="8c6c079e8b078d4a" providerId="LiveId" clId="{AFA2F657-5F02-4774-A059-02BFC5C6D970}" dt="2021-06-07T11:33:43.208" v="8854"/>
          <ac:picMkLst>
            <pc:docMk/>
            <pc:sldMk cId="3657805675" sldId="281"/>
            <ac:picMk id="20" creationId="{49A72DA3-917A-406A-A070-42FB8F132DC5}"/>
          </ac:picMkLst>
        </pc:picChg>
        <pc:picChg chg="mod">
          <ac:chgData name="Park Seonyeong" userId="8c6c079e8b078d4a" providerId="LiveId" clId="{AFA2F657-5F02-4774-A059-02BFC5C6D970}" dt="2021-06-07T11:33:43.208" v="8854"/>
          <ac:picMkLst>
            <pc:docMk/>
            <pc:sldMk cId="3657805675" sldId="281"/>
            <ac:picMk id="21" creationId="{B7052835-4D9C-4B5C-81ED-E29EA4D7C2F2}"/>
          </ac:picMkLst>
        </pc:picChg>
        <pc:picChg chg="add del mod">
          <ac:chgData name="Park Seonyeong" userId="8c6c079e8b078d4a" providerId="LiveId" clId="{AFA2F657-5F02-4774-A059-02BFC5C6D970}" dt="2021-06-07T11:33:48.024" v="8855"/>
          <ac:picMkLst>
            <pc:docMk/>
            <pc:sldMk cId="3657805675" sldId="281"/>
            <ac:picMk id="22" creationId="{04745E0C-ED3C-4290-84D0-6F8AFF4F7A1E}"/>
          </ac:picMkLst>
        </pc:picChg>
        <pc:picChg chg="add del mod">
          <ac:chgData name="Park Seonyeong" userId="8c6c079e8b078d4a" providerId="LiveId" clId="{AFA2F657-5F02-4774-A059-02BFC5C6D970}" dt="2021-06-06T13:24:40.530" v="2112"/>
          <ac:picMkLst>
            <pc:docMk/>
            <pc:sldMk cId="3657805675" sldId="281"/>
            <ac:picMk id="24" creationId="{F1C432F2-0825-4FC0-9F31-6099C36641EE}"/>
          </ac:picMkLst>
        </pc:picChg>
        <pc:picChg chg="add del mod">
          <ac:chgData name="Park Seonyeong" userId="8c6c079e8b078d4a" providerId="LiveId" clId="{AFA2F657-5F02-4774-A059-02BFC5C6D970}" dt="2021-06-07T11:33:42.789" v="8853" actId="21"/>
          <ac:picMkLst>
            <pc:docMk/>
            <pc:sldMk cId="3657805675" sldId="281"/>
            <ac:picMk id="25" creationId="{BCD0FCFB-32F6-4BC8-AC15-F6D5860B4BF6}"/>
          </ac:picMkLst>
        </pc:picChg>
        <pc:cxnChg chg="del mod">
          <ac:chgData name="Park Seonyeong" userId="8c6c079e8b078d4a" providerId="LiveId" clId="{AFA2F657-5F02-4774-A059-02BFC5C6D970}" dt="2021-06-06T13:24:29.406" v="2109" actId="478"/>
          <ac:cxnSpMkLst>
            <pc:docMk/>
            <pc:sldMk cId="3657805675" sldId="281"/>
            <ac:cxnSpMk id="6" creationId="{A895D649-7317-41D3-807D-CCD3425A1024}"/>
          </ac:cxnSpMkLst>
        </pc:cxnChg>
      </pc:sldChg>
      <pc:sldChg chg="addSp delSp modSp mod">
        <pc:chgData name="Park Seonyeong" userId="8c6c079e8b078d4a" providerId="LiveId" clId="{AFA2F657-5F02-4774-A059-02BFC5C6D970}" dt="2021-06-07T11:39:00.128" v="8942" actId="1035"/>
        <pc:sldMkLst>
          <pc:docMk/>
          <pc:sldMk cId="3837432945" sldId="282"/>
        </pc:sldMkLst>
        <pc:spChg chg="del">
          <ac:chgData name="Park Seonyeong" userId="8c6c079e8b078d4a" providerId="LiveId" clId="{AFA2F657-5F02-4774-A059-02BFC5C6D970}" dt="2021-06-07T10:21:15.545" v="7577" actId="478"/>
          <ac:spMkLst>
            <pc:docMk/>
            <pc:sldMk cId="3837432945" sldId="282"/>
            <ac:spMk id="3" creationId="{0C35C9ED-E9A6-41F9-892B-436579AAA2E7}"/>
          </ac:spMkLst>
        </pc:spChg>
        <pc:spChg chg="add del">
          <ac:chgData name="Park Seonyeong" userId="8c6c079e8b078d4a" providerId="LiveId" clId="{AFA2F657-5F02-4774-A059-02BFC5C6D970}" dt="2021-06-07T10:37:43.763" v="7971" actId="478"/>
          <ac:spMkLst>
            <pc:docMk/>
            <pc:sldMk cId="3837432945" sldId="282"/>
            <ac:spMk id="8" creationId="{97C6EADF-74E6-4BCB-873D-02136975F7CA}"/>
          </ac:spMkLst>
        </pc:spChg>
        <pc:spChg chg="add del">
          <ac:chgData name="Park Seonyeong" userId="8c6c079e8b078d4a" providerId="LiveId" clId="{AFA2F657-5F02-4774-A059-02BFC5C6D970}" dt="2021-06-07T10:37:43.763" v="7971" actId="478"/>
          <ac:spMkLst>
            <pc:docMk/>
            <pc:sldMk cId="3837432945" sldId="282"/>
            <ac:spMk id="18" creationId="{86758C02-0026-41E1-A39D-3B7E99EE2944}"/>
          </ac:spMkLst>
        </pc:spChg>
        <pc:spChg chg="add del mod">
          <ac:chgData name="Park Seonyeong" userId="8c6c079e8b078d4a" providerId="LiveId" clId="{AFA2F657-5F02-4774-A059-02BFC5C6D970}" dt="2021-06-07T11:38:50.669" v="8933" actId="21"/>
          <ac:spMkLst>
            <pc:docMk/>
            <pc:sldMk cId="3837432945" sldId="282"/>
            <ac:spMk id="19" creationId="{B3B82A16-A2A4-4D06-B745-E823CD26C42D}"/>
          </ac:spMkLst>
        </pc:spChg>
        <pc:spChg chg="add del mod">
          <ac:chgData name="Park Seonyeong" userId="8c6c079e8b078d4a" providerId="LiveId" clId="{AFA2F657-5F02-4774-A059-02BFC5C6D970}" dt="2021-06-07T11:38:50.669" v="8933" actId="21"/>
          <ac:spMkLst>
            <pc:docMk/>
            <pc:sldMk cId="3837432945" sldId="282"/>
            <ac:spMk id="22" creationId="{6FB03109-5E21-4C40-96CA-8C1FCFE370AA}"/>
          </ac:spMkLst>
        </pc:spChg>
        <pc:spChg chg="add del mod">
          <ac:chgData name="Park Seonyeong" userId="8c6c079e8b078d4a" providerId="LiveId" clId="{AFA2F657-5F02-4774-A059-02BFC5C6D970}" dt="2021-06-07T11:38:50.669" v="8933" actId="21"/>
          <ac:spMkLst>
            <pc:docMk/>
            <pc:sldMk cId="3837432945" sldId="282"/>
            <ac:spMk id="23" creationId="{7DA2055A-A2F5-4663-AE42-70B17A931349}"/>
          </ac:spMkLst>
        </pc:spChg>
        <pc:spChg chg="add del mod">
          <ac:chgData name="Park Seonyeong" userId="8c6c079e8b078d4a" providerId="LiveId" clId="{AFA2F657-5F02-4774-A059-02BFC5C6D970}" dt="2021-06-07T11:38:50.669" v="8933" actId="21"/>
          <ac:spMkLst>
            <pc:docMk/>
            <pc:sldMk cId="3837432945" sldId="282"/>
            <ac:spMk id="24" creationId="{6B32092B-1490-4D87-AB27-46D2030A7241}"/>
          </ac:spMkLst>
        </pc:spChg>
        <pc:spChg chg="add del mod">
          <ac:chgData name="Park Seonyeong" userId="8c6c079e8b078d4a" providerId="LiveId" clId="{AFA2F657-5F02-4774-A059-02BFC5C6D970}" dt="2021-06-07T11:38:50.669" v="8933" actId="21"/>
          <ac:spMkLst>
            <pc:docMk/>
            <pc:sldMk cId="3837432945" sldId="282"/>
            <ac:spMk id="25" creationId="{9AB16B6D-E6F2-4E43-8E82-39556E164B1A}"/>
          </ac:spMkLst>
        </pc:spChg>
        <pc:spChg chg="add del mod">
          <ac:chgData name="Park Seonyeong" userId="8c6c079e8b078d4a" providerId="LiveId" clId="{AFA2F657-5F02-4774-A059-02BFC5C6D970}" dt="2021-06-07T10:37:38.412" v="7969"/>
          <ac:spMkLst>
            <pc:docMk/>
            <pc:sldMk cId="3837432945" sldId="282"/>
            <ac:spMk id="26" creationId="{51CA3D3D-65C5-4B69-8CAC-5C11AAACC27B}"/>
          </ac:spMkLst>
        </pc:spChg>
        <pc:spChg chg="del mod">
          <ac:chgData name="Park Seonyeong" userId="8c6c079e8b078d4a" providerId="LiveId" clId="{AFA2F657-5F02-4774-A059-02BFC5C6D970}" dt="2021-06-07T10:35:54.375" v="7891" actId="478"/>
          <ac:spMkLst>
            <pc:docMk/>
            <pc:sldMk cId="3837432945" sldId="282"/>
            <ac:spMk id="29" creationId="{841009EB-F360-4BFE-9652-906E9A08B9E9}"/>
          </ac:spMkLst>
        </pc:spChg>
        <pc:spChg chg="add del mod">
          <ac:chgData name="Park Seonyeong" userId="8c6c079e8b078d4a" providerId="LiveId" clId="{AFA2F657-5F02-4774-A059-02BFC5C6D970}" dt="2021-06-07T10:37:38.412" v="7969"/>
          <ac:spMkLst>
            <pc:docMk/>
            <pc:sldMk cId="3837432945" sldId="282"/>
            <ac:spMk id="31" creationId="{5ECB9DFB-E2F9-451B-B56F-108467C24048}"/>
          </ac:spMkLst>
        </pc:spChg>
        <pc:spChg chg="add del mod">
          <ac:chgData name="Park Seonyeong" userId="8c6c079e8b078d4a" providerId="LiveId" clId="{AFA2F657-5F02-4774-A059-02BFC5C6D970}" dt="2021-06-07T10:37:38.412" v="7969"/>
          <ac:spMkLst>
            <pc:docMk/>
            <pc:sldMk cId="3837432945" sldId="282"/>
            <ac:spMk id="32" creationId="{4EF4643F-4619-4C9C-BA5A-2DF7321A06AF}"/>
          </ac:spMkLst>
        </pc:spChg>
        <pc:spChg chg="del mod">
          <ac:chgData name="Park Seonyeong" userId="8c6c079e8b078d4a" providerId="LiveId" clId="{AFA2F657-5F02-4774-A059-02BFC5C6D970}" dt="2021-06-07T10:35:58.797" v="7893" actId="478"/>
          <ac:spMkLst>
            <pc:docMk/>
            <pc:sldMk cId="3837432945" sldId="282"/>
            <ac:spMk id="33" creationId="{55A00CD6-B074-45C2-A324-B9C81DFF2CDC}"/>
          </ac:spMkLst>
        </pc:spChg>
        <pc:spChg chg="add del mod">
          <ac:chgData name="Park Seonyeong" userId="8c6c079e8b078d4a" providerId="LiveId" clId="{AFA2F657-5F02-4774-A059-02BFC5C6D970}" dt="2021-06-07T11:38:50.669" v="8933" actId="21"/>
          <ac:spMkLst>
            <pc:docMk/>
            <pc:sldMk cId="3837432945" sldId="282"/>
            <ac:spMk id="35" creationId="{2761D2E0-BF56-4766-9E05-3DC925F03C17}"/>
          </ac:spMkLst>
        </pc:spChg>
        <pc:spChg chg="add del mod">
          <ac:chgData name="Park Seonyeong" userId="8c6c079e8b078d4a" providerId="LiveId" clId="{AFA2F657-5F02-4774-A059-02BFC5C6D970}" dt="2021-06-07T11:38:50.669" v="8933" actId="21"/>
          <ac:spMkLst>
            <pc:docMk/>
            <pc:sldMk cId="3837432945" sldId="282"/>
            <ac:spMk id="37" creationId="{B34C49A7-EAAD-4271-9DDB-6E3A8D350F8A}"/>
          </ac:spMkLst>
        </pc:spChg>
        <pc:spChg chg="add del mod">
          <ac:chgData name="Park Seonyeong" userId="8c6c079e8b078d4a" providerId="LiveId" clId="{AFA2F657-5F02-4774-A059-02BFC5C6D970}" dt="2021-06-07T11:38:50.669" v="8933" actId="21"/>
          <ac:spMkLst>
            <pc:docMk/>
            <pc:sldMk cId="3837432945" sldId="282"/>
            <ac:spMk id="38" creationId="{C2C949EA-B669-431E-97BD-7476416C6014}"/>
          </ac:spMkLst>
        </pc:spChg>
        <pc:spChg chg="add del mod">
          <ac:chgData name="Park Seonyeong" userId="8c6c079e8b078d4a" providerId="LiveId" clId="{AFA2F657-5F02-4774-A059-02BFC5C6D970}" dt="2021-06-07T11:38:54.462" v="8935"/>
          <ac:spMkLst>
            <pc:docMk/>
            <pc:sldMk cId="3837432945" sldId="282"/>
            <ac:spMk id="39" creationId="{0442887A-0E12-4011-A871-443BF8E6A307}"/>
          </ac:spMkLst>
        </pc:spChg>
        <pc:spChg chg="add del mod">
          <ac:chgData name="Park Seonyeong" userId="8c6c079e8b078d4a" providerId="LiveId" clId="{AFA2F657-5F02-4774-A059-02BFC5C6D970}" dt="2021-06-07T11:38:54.462" v="8935"/>
          <ac:spMkLst>
            <pc:docMk/>
            <pc:sldMk cId="3837432945" sldId="282"/>
            <ac:spMk id="40" creationId="{E26F21D9-3045-45B3-AE2D-C4FA4DA655A2}"/>
          </ac:spMkLst>
        </pc:spChg>
        <pc:spChg chg="add del mod">
          <ac:chgData name="Park Seonyeong" userId="8c6c079e8b078d4a" providerId="LiveId" clId="{AFA2F657-5F02-4774-A059-02BFC5C6D970}" dt="2021-06-07T11:38:54.462" v="8935"/>
          <ac:spMkLst>
            <pc:docMk/>
            <pc:sldMk cId="3837432945" sldId="282"/>
            <ac:spMk id="41" creationId="{8A327ADA-4186-4316-8E11-C04A5866C1FD}"/>
          </ac:spMkLst>
        </pc:spChg>
        <pc:spChg chg="add del mod">
          <ac:chgData name="Park Seonyeong" userId="8c6c079e8b078d4a" providerId="LiveId" clId="{AFA2F657-5F02-4774-A059-02BFC5C6D970}" dt="2021-06-07T11:38:54.462" v="8935"/>
          <ac:spMkLst>
            <pc:docMk/>
            <pc:sldMk cId="3837432945" sldId="282"/>
            <ac:spMk id="42" creationId="{4E5C8CDC-EF79-41D6-BD9A-DBC7363ADC46}"/>
          </ac:spMkLst>
        </pc:spChg>
        <pc:spChg chg="add del mod">
          <ac:chgData name="Park Seonyeong" userId="8c6c079e8b078d4a" providerId="LiveId" clId="{AFA2F657-5F02-4774-A059-02BFC5C6D970}" dt="2021-06-07T11:38:54.462" v="8935"/>
          <ac:spMkLst>
            <pc:docMk/>
            <pc:sldMk cId="3837432945" sldId="282"/>
            <ac:spMk id="43" creationId="{DF2B97EC-623E-4875-9799-393A08CF528C}"/>
          </ac:spMkLst>
        </pc:spChg>
        <pc:spChg chg="add del mod">
          <ac:chgData name="Park Seonyeong" userId="8c6c079e8b078d4a" providerId="LiveId" clId="{AFA2F657-5F02-4774-A059-02BFC5C6D970}" dt="2021-06-07T11:38:54.462" v="8935"/>
          <ac:spMkLst>
            <pc:docMk/>
            <pc:sldMk cId="3837432945" sldId="282"/>
            <ac:spMk id="44" creationId="{0FA249B1-CA08-4201-9BAC-26442BC8F6F8}"/>
          </ac:spMkLst>
        </pc:spChg>
        <pc:spChg chg="add del mod">
          <ac:chgData name="Park Seonyeong" userId="8c6c079e8b078d4a" providerId="LiveId" clId="{AFA2F657-5F02-4774-A059-02BFC5C6D970}" dt="2021-06-07T11:38:54.462" v="8935"/>
          <ac:spMkLst>
            <pc:docMk/>
            <pc:sldMk cId="3837432945" sldId="282"/>
            <ac:spMk id="46" creationId="{C9C621CD-4A69-4920-AE49-B8C2A9B9AD62}"/>
          </ac:spMkLst>
        </pc:spChg>
        <pc:spChg chg="add del mod">
          <ac:chgData name="Park Seonyeong" userId="8c6c079e8b078d4a" providerId="LiveId" clId="{AFA2F657-5F02-4774-A059-02BFC5C6D970}" dt="2021-06-07T11:38:54.462" v="8935"/>
          <ac:spMkLst>
            <pc:docMk/>
            <pc:sldMk cId="3837432945" sldId="282"/>
            <ac:spMk id="47" creationId="{27925F54-9FD4-460B-9739-DFB26DDAFF4B}"/>
          </ac:spMkLst>
        </pc:spChg>
        <pc:grpChg chg="add del">
          <ac:chgData name="Park Seonyeong" userId="8c6c079e8b078d4a" providerId="LiveId" clId="{AFA2F657-5F02-4774-A059-02BFC5C6D970}" dt="2021-06-07T10:37:43.763" v="7971" actId="478"/>
          <ac:grpSpMkLst>
            <pc:docMk/>
            <pc:sldMk cId="3837432945" sldId="282"/>
            <ac:grpSpMk id="4" creationId="{A275B0D9-4012-4CB8-9DAF-005E733740E5}"/>
          </ac:grpSpMkLst>
        </pc:grpChg>
        <pc:grpChg chg="del">
          <ac:chgData name="Park Seonyeong" userId="8c6c079e8b078d4a" providerId="LiveId" clId="{AFA2F657-5F02-4774-A059-02BFC5C6D970}" dt="2021-06-07T10:35:54.375" v="7891" actId="478"/>
          <ac:grpSpMkLst>
            <pc:docMk/>
            <pc:sldMk cId="3837432945" sldId="282"/>
            <ac:grpSpMk id="34" creationId="{7D2B0760-A1E1-4973-BCFA-7A9883BCB2D2}"/>
          </ac:grpSpMkLst>
        </pc:grpChg>
        <pc:grpChg chg="del">
          <ac:chgData name="Park Seonyeong" userId="8c6c079e8b078d4a" providerId="LiveId" clId="{AFA2F657-5F02-4774-A059-02BFC5C6D970}" dt="2021-06-07T10:21:03.675" v="7575" actId="478"/>
          <ac:grpSpMkLst>
            <pc:docMk/>
            <pc:sldMk cId="3837432945" sldId="282"/>
            <ac:grpSpMk id="1006" creationId="{00000000-0000-0000-0000-000000000000}"/>
          </ac:grpSpMkLst>
        </pc:grpChg>
        <pc:picChg chg="del">
          <ac:chgData name="Park Seonyeong" userId="8c6c079e8b078d4a" providerId="LiveId" clId="{AFA2F657-5F02-4774-A059-02BFC5C6D970}" dt="2021-06-07T10:21:03.675" v="7575" actId="478"/>
          <ac:picMkLst>
            <pc:docMk/>
            <pc:sldMk cId="3837432945" sldId="282"/>
            <ac:picMk id="2" creationId="{00000000-0000-0000-0000-000000000000}"/>
          </ac:picMkLst>
        </pc:picChg>
        <pc:picChg chg="mod">
          <ac:chgData name="Park Seonyeong" userId="8c6c079e8b078d4a" providerId="LiveId" clId="{AFA2F657-5F02-4774-A059-02BFC5C6D970}" dt="2021-06-07T10:43:59.456" v="8108" actId="1076"/>
          <ac:picMkLst>
            <pc:docMk/>
            <pc:sldMk cId="3837432945" sldId="282"/>
            <ac:picMk id="5" creationId="{43E748D8-DFE8-4004-AE0B-33600CBD0F8D}"/>
          </ac:picMkLst>
        </pc:picChg>
        <pc:picChg chg="add mod">
          <ac:chgData name="Park Seonyeong" userId="8c6c079e8b078d4a" providerId="LiveId" clId="{AFA2F657-5F02-4774-A059-02BFC5C6D970}" dt="2021-06-07T11:39:00.128" v="8942" actId="1035"/>
          <ac:picMkLst>
            <pc:docMk/>
            <pc:sldMk cId="3837432945" sldId="282"/>
            <ac:picMk id="7" creationId="{16FB87ED-85D9-4081-88CB-5A5D814E5303}"/>
          </ac:picMkLst>
        </pc:picChg>
        <pc:picChg chg="add del mod">
          <ac:chgData name="Park Seonyeong" userId="8c6c079e8b078d4a" providerId="LiveId" clId="{AFA2F657-5F02-4774-A059-02BFC5C6D970}" dt="2021-06-07T10:43:59.456" v="8108" actId="1076"/>
          <ac:picMkLst>
            <pc:docMk/>
            <pc:sldMk cId="3837432945" sldId="282"/>
            <ac:picMk id="9" creationId="{E9628AFF-6D39-4206-B617-6850C5322859}"/>
          </ac:picMkLst>
        </pc:picChg>
        <pc:picChg chg="add del mod">
          <ac:chgData name="Park Seonyeong" userId="8c6c079e8b078d4a" providerId="LiveId" clId="{AFA2F657-5F02-4774-A059-02BFC5C6D970}" dt="2021-06-07T10:37:38.412" v="7969"/>
          <ac:picMkLst>
            <pc:docMk/>
            <pc:sldMk cId="3837432945" sldId="282"/>
            <ac:picMk id="27" creationId="{9D30E38E-6DAA-4687-8038-917564211D87}"/>
          </ac:picMkLst>
        </pc:picChg>
        <pc:picChg chg="add del mod">
          <ac:chgData name="Park Seonyeong" userId="8c6c079e8b078d4a" providerId="LiveId" clId="{AFA2F657-5F02-4774-A059-02BFC5C6D970}" dt="2021-06-07T10:37:47.737" v="7973" actId="478"/>
          <ac:picMkLst>
            <pc:docMk/>
            <pc:sldMk cId="3837432945" sldId="282"/>
            <ac:picMk id="36" creationId="{962AF969-E73A-4BE4-92E9-B7344A06A57A}"/>
          </ac:picMkLst>
        </pc:picChg>
        <pc:cxnChg chg="add mod">
          <ac:chgData name="Park Seonyeong" userId="8c6c079e8b078d4a" providerId="LiveId" clId="{AFA2F657-5F02-4774-A059-02BFC5C6D970}" dt="2021-06-07T10:21:04.519" v="7576"/>
          <ac:cxnSpMkLst>
            <pc:docMk/>
            <pc:sldMk cId="3837432945" sldId="282"/>
            <ac:cxnSpMk id="20" creationId="{5A621E8B-AAD8-4E55-AC71-C7809EFF7BB4}"/>
          </ac:cxnSpMkLst>
        </pc:cxnChg>
      </pc:sldChg>
      <pc:sldChg chg="addSp delSp modSp mod">
        <pc:chgData name="Park Seonyeong" userId="8c6c079e8b078d4a" providerId="LiveId" clId="{AFA2F657-5F02-4774-A059-02BFC5C6D970}" dt="2021-06-07T11:39:16.649" v="8950" actId="1036"/>
        <pc:sldMkLst>
          <pc:docMk/>
          <pc:sldMk cId="160334279" sldId="283"/>
        </pc:sldMkLst>
        <pc:spChg chg="del">
          <ac:chgData name="Park Seonyeong" userId="8c6c079e8b078d4a" providerId="LiveId" clId="{AFA2F657-5F02-4774-A059-02BFC5C6D970}" dt="2021-06-07T10:21:28.756" v="7579" actId="478"/>
          <ac:spMkLst>
            <pc:docMk/>
            <pc:sldMk cId="160334279" sldId="283"/>
            <ac:spMk id="3" creationId="{0C35C9ED-E9A6-41F9-892B-436579AAA2E7}"/>
          </ac:spMkLst>
        </pc:spChg>
        <pc:spChg chg="del mod">
          <ac:chgData name="Park Seonyeong" userId="8c6c079e8b078d4a" providerId="LiveId" clId="{AFA2F657-5F02-4774-A059-02BFC5C6D970}" dt="2021-06-07T10:43:11.631" v="8096"/>
          <ac:spMkLst>
            <pc:docMk/>
            <pc:sldMk cId="160334279" sldId="283"/>
            <ac:spMk id="8" creationId="{97C6EADF-74E6-4BCB-873D-02136975F7CA}"/>
          </ac:spMkLst>
        </pc:spChg>
        <pc:spChg chg="del mod">
          <ac:chgData name="Park Seonyeong" userId="8c6c079e8b078d4a" providerId="LiveId" clId="{AFA2F657-5F02-4774-A059-02BFC5C6D970}" dt="2021-06-07T10:43:11.630" v="8094"/>
          <ac:spMkLst>
            <pc:docMk/>
            <pc:sldMk cId="160334279" sldId="283"/>
            <ac:spMk id="18" creationId="{86758C02-0026-41E1-A39D-3B7E99EE2944}"/>
          </ac:spMkLst>
        </pc:spChg>
        <pc:spChg chg="add del mod">
          <ac:chgData name="Park Seonyeong" userId="8c6c079e8b078d4a" providerId="LiveId" clId="{AFA2F657-5F02-4774-A059-02BFC5C6D970}" dt="2021-06-07T10:21:39.146" v="7581" actId="478"/>
          <ac:spMkLst>
            <pc:docMk/>
            <pc:sldMk cId="160334279" sldId="283"/>
            <ac:spMk id="19" creationId="{8ABB8CF5-A108-4BB3-A3E0-CE0294352654}"/>
          </ac:spMkLst>
        </pc:spChg>
        <pc:spChg chg="add del mod">
          <ac:chgData name="Park Seonyeong" userId="8c6c079e8b078d4a" providerId="LiveId" clId="{AFA2F657-5F02-4774-A059-02BFC5C6D970}" dt="2021-06-07T11:39:07.054" v="8943" actId="21"/>
          <ac:spMkLst>
            <pc:docMk/>
            <pc:sldMk cId="160334279" sldId="283"/>
            <ac:spMk id="20" creationId="{3CC576AB-089E-4683-81C8-0ED42F61F685}"/>
          </ac:spMkLst>
        </pc:spChg>
        <pc:spChg chg="add del mod">
          <ac:chgData name="Park Seonyeong" userId="8c6c079e8b078d4a" providerId="LiveId" clId="{AFA2F657-5F02-4774-A059-02BFC5C6D970}" dt="2021-06-07T11:39:07.054" v="8943" actId="21"/>
          <ac:spMkLst>
            <pc:docMk/>
            <pc:sldMk cId="160334279" sldId="283"/>
            <ac:spMk id="23" creationId="{95506604-1F27-463A-87B1-375850F783FA}"/>
          </ac:spMkLst>
        </pc:spChg>
        <pc:spChg chg="add del mod ord">
          <ac:chgData name="Park Seonyeong" userId="8c6c079e8b078d4a" providerId="LiveId" clId="{AFA2F657-5F02-4774-A059-02BFC5C6D970}" dt="2021-06-07T11:39:07.054" v="8943" actId="21"/>
          <ac:spMkLst>
            <pc:docMk/>
            <pc:sldMk cId="160334279" sldId="283"/>
            <ac:spMk id="24" creationId="{ADD561EC-4758-45EE-A5A6-0F550970E7A4}"/>
          </ac:spMkLst>
        </pc:spChg>
        <pc:spChg chg="add del mod ord">
          <ac:chgData name="Park Seonyeong" userId="8c6c079e8b078d4a" providerId="LiveId" clId="{AFA2F657-5F02-4774-A059-02BFC5C6D970}" dt="2021-06-07T11:39:07.054" v="8943" actId="21"/>
          <ac:spMkLst>
            <pc:docMk/>
            <pc:sldMk cId="160334279" sldId="283"/>
            <ac:spMk id="25" creationId="{0EBE5FA6-F9EA-4068-85BA-2A29E40D5133}"/>
          </ac:spMkLst>
        </pc:spChg>
        <pc:spChg chg="add del mod ord">
          <ac:chgData name="Park Seonyeong" userId="8c6c079e8b078d4a" providerId="LiveId" clId="{AFA2F657-5F02-4774-A059-02BFC5C6D970}" dt="2021-06-07T11:39:07.054" v="8943" actId="21"/>
          <ac:spMkLst>
            <pc:docMk/>
            <pc:sldMk cId="160334279" sldId="283"/>
            <ac:spMk id="26" creationId="{5AE612B1-B604-4698-AC55-7763131BEE9E}"/>
          </ac:spMkLst>
        </pc:spChg>
        <pc:spChg chg="add del mod ord">
          <ac:chgData name="Park Seonyeong" userId="8c6c079e8b078d4a" providerId="LiveId" clId="{AFA2F657-5F02-4774-A059-02BFC5C6D970}" dt="2021-06-07T11:39:07.054" v="8943" actId="21"/>
          <ac:spMkLst>
            <pc:docMk/>
            <pc:sldMk cId="160334279" sldId="283"/>
            <ac:spMk id="27" creationId="{37F74FB2-517B-4E12-A1CB-07ECDB2CFD1F}"/>
          </ac:spMkLst>
        </pc:spChg>
        <pc:spChg chg="del mod">
          <ac:chgData name="Park Seonyeong" userId="8c6c079e8b078d4a" providerId="LiveId" clId="{AFA2F657-5F02-4774-A059-02BFC5C6D970}" dt="2021-06-07T10:42:31.816" v="8078"/>
          <ac:spMkLst>
            <pc:docMk/>
            <pc:sldMk cId="160334279" sldId="283"/>
            <ac:spMk id="29" creationId="{841009EB-F360-4BFE-9652-906E9A08B9E9}"/>
          </ac:spMkLst>
        </pc:spChg>
        <pc:spChg chg="add del mod ord">
          <ac:chgData name="Park Seonyeong" userId="8c6c079e8b078d4a" providerId="LiveId" clId="{AFA2F657-5F02-4774-A059-02BFC5C6D970}" dt="2021-06-07T11:39:07.054" v="8943" actId="21"/>
          <ac:spMkLst>
            <pc:docMk/>
            <pc:sldMk cId="160334279" sldId="283"/>
            <ac:spMk id="31" creationId="{B2A97944-0C30-415C-870D-67B10FA9617C}"/>
          </ac:spMkLst>
        </pc:spChg>
        <pc:spChg chg="add del mod ord">
          <ac:chgData name="Park Seonyeong" userId="8c6c079e8b078d4a" providerId="LiveId" clId="{AFA2F657-5F02-4774-A059-02BFC5C6D970}" dt="2021-06-07T11:39:07.054" v="8943" actId="21"/>
          <ac:spMkLst>
            <pc:docMk/>
            <pc:sldMk cId="160334279" sldId="283"/>
            <ac:spMk id="32" creationId="{1BC03003-A6A6-4F2B-AA40-A8B8B661146A}"/>
          </ac:spMkLst>
        </pc:spChg>
        <pc:spChg chg="del mod">
          <ac:chgData name="Park Seonyeong" userId="8c6c079e8b078d4a" providerId="LiveId" clId="{AFA2F657-5F02-4774-A059-02BFC5C6D970}" dt="2021-06-07T10:42:31.818" v="8080"/>
          <ac:spMkLst>
            <pc:docMk/>
            <pc:sldMk cId="160334279" sldId="283"/>
            <ac:spMk id="33" creationId="{55A00CD6-B074-45C2-A324-B9C81DFF2CDC}"/>
          </ac:spMkLst>
        </pc:spChg>
        <pc:spChg chg="add del mod">
          <ac:chgData name="Park Seonyeong" userId="8c6c079e8b078d4a" providerId="LiveId" clId="{AFA2F657-5F02-4774-A059-02BFC5C6D970}" dt="2021-06-07T11:39:11.001" v="8945"/>
          <ac:spMkLst>
            <pc:docMk/>
            <pc:sldMk cId="160334279" sldId="283"/>
            <ac:spMk id="35" creationId="{2A0D1FBC-ABAD-468A-8DC4-7027C959AC64}"/>
          </ac:spMkLst>
        </pc:spChg>
        <pc:spChg chg="add del mod">
          <ac:chgData name="Park Seonyeong" userId="8c6c079e8b078d4a" providerId="LiveId" clId="{AFA2F657-5F02-4774-A059-02BFC5C6D970}" dt="2021-06-07T11:39:11.001" v="8945"/>
          <ac:spMkLst>
            <pc:docMk/>
            <pc:sldMk cId="160334279" sldId="283"/>
            <ac:spMk id="36" creationId="{CF5B79DE-CEDF-43A7-9B9A-67AC78526603}"/>
          </ac:spMkLst>
        </pc:spChg>
        <pc:spChg chg="add del mod">
          <ac:chgData name="Park Seonyeong" userId="8c6c079e8b078d4a" providerId="LiveId" clId="{AFA2F657-5F02-4774-A059-02BFC5C6D970}" dt="2021-06-07T11:39:11.001" v="8945"/>
          <ac:spMkLst>
            <pc:docMk/>
            <pc:sldMk cId="160334279" sldId="283"/>
            <ac:spMk id="37" creationId="{4754F2BB-AD26-407F-B0AC-5595C7B1E5F9}"/>
          </ac:spMkLst>
        </pc:spChg>
        <pc:spChg chg="add del mod">
          <ac:chgData name="Park Seonyeong" userId="8c6c079e8b078d4a" providerId="LiveId" clId="{AFA2F657-5F02-4774-A059-02BFC5C6D970}" dt="2021-06-07T11:39:11.001" v="8945"/>
          <ac:spMkLst>
            <pc:docMk/>
            <pc:sldMk cId="160334279" sldId="283"/>
            <ac:spMk id="38" creationId="{1CE938AE-FA8F-4D2D-AE4B-C3D1089EF344}"/>
          </ac:spMkLst>
        </pc:spChg>
        <pc:spChg chg="add del mod">
          <ac:chgData name="Park Seonyeong" userId="8c6c079e8b078d4a" providerId="LiveId" clId="{AFA2F657-5F02-4774-A059-02BFC5C6D970}" dt="2021-06-07T11:39:11.001" v="8945"/>
          <ac:spMkLst>
            <pc:docMk/>
            <pc:sldMk cId="160334279" sldId="283"/>
            <ac:spMk id="39" creationId="{5F358347-7B6C-4FDC-9426-18F49358DCA5}"/>
          </ac:spMkLst>
        </pc:spChg>
        <pc:spChg chg="add del mod">
          <ac:chgData name="Park Seonyeong" userId="8c6c079e8b078d4a" providerId="LiveId" clId="{AFA2F657-5F02-4774-A059-02BFC5C6D970}" dt="2021-06-07T11:39:11.001" v="8945"/>
          <ac:spMkLst>
            <pc:docMk/>
            <pc:sldMk cId="160334279" sldId="283"/>
            <ac:spMk id="40" creationId="{46FE966A-63D2-4085-8629-AEDA4D80353B}"/>
          </ac:spMkLst>
        </pc:spChg>
        <pc:spChg chg="add del mod">
          <ac:chgData name="Park Seonyeong" userId="8c6c079e8b078d4a" providerId="LiveId" clId="{AFA2F657-5F02-4774-A059-02BFC5C6D970}" dt="2021-06-07T11:39:11.001" v="8945"/>
          <ac:spMkLst>
            <pc:docMk/>
            <pc:sldMk cId="160334279" sldId="283"/>
            <ac:spMk id="41" creationId="{C352151E-1E2C-48C5-8426-5851241EA3E2}"/>
          </ac:spMkLst>
        </pc:spChg>
        <pc:spChg chg="add del mod">
          <ac:chgData name="Park Seonyeong" userId="8c6c079e8b078d4a" providerId="LiveId" clId="{AFA2F657-5F02-4774-A059-02BFC5C6D970}" dt="2021-06-07T11:39:11.001" v="8945"/>
          <ac:spMkLst>
            <pc:docMk/>
            <pc:sldMk cId="160334279" sldId="283"/>
            <ac:spMk id="42" creationId="{9EBAE9E8-C121-41B4-97D0-C231318870E8}"/>
          </ac:spMkLst>
        </pc:spChg>
        <pc:grpChg chg="del">
          <ac:chgData name="Park Seonyeong" userId="8c6c079e8b078d4a" providerId="LiveId" clId="{AFA2F657-5F02-4774-A059-02BFC5C6D970}" dt="2021-06-07T10:42:13.209" v="8069" actId="478"/>
          <ac:grpSpMkLst>
            <pc:docMk/>
            <pc:sldMk cId="160334279" sldId="283"/>
            <ac:grpSpMk id="4" creationId="{A275B0D9-4012-4CB8-9DAF-005E733740E5}"/>
          </ac:grpSpMkLst>
        </pc:grpChg>
        <pc:grpChg chg="del">
          <ac:chgData name="Park Seonyeong" userId="8c6c079e8b078d4a" providerId="LiveId" clId="{AFA2F657-5F02-4774-A059-02BFC5C6D970}" dt="2021-06-07T10:42:11.115" v="8068" actId="478"/>
          <ac:grpSpMkLst>
            <pc:docMk/>
            <pc:sldMk cId="160334279" sldId="283"/>
            <ac:grpSpMk id="34" creationId="{7D2B0760-A1E1-4973-BCFA-7A9883BCB2D2}"/>
          </ac:grpSpMkLst>
        </pc:grpChg>
        <pc:grpChg chg="del">
          <ac:chgData name="Park Seonyeong" userId="8c6c079e8b078d4a" providerId="LiveId" clId="{AFA2F657-5F02-4774-A059-02BFC5C6D970}" dt="2021-06-07T10:21:28.756" v="7579" actId="478"/>
          <ac:grpSpMkLst>
            <pc:docMk/>
            <pc:sldMk cId="160334279" sldId="283"/>
            <ac:grpSpMk id="1006" creationId="{00000000-0000-0000-0000-000000000000}"/>
          </ac:grpSpMkLst>
        </pc:grpChg>
        <pc:picChg chg="del">
          <ac:chgData name="Park Seonyeong" userId="8c6c079e8b078d4a" providerId="LiveId" clId="{AFA2F657-5F02-4774-A059-02BFC5C6D970}" dt="2021-06-07T10:21:28.756" v="7579" actId="478"/>
          <ac:picMkLst>
            <pc:docMk/>
            <pc:sldMk cId="160334279" sldId="283"/>
            <ac:picMk id="2" creationId="{00000000-0000-0000-0000-000000000000}"/>
          </ac:picMkLst>
        </pc:picChg>
        <pc:picChg chg="mod">
          <ac:chgData name="Park Seonyeong" userId="8c6c079e8b078d4a" providerId="LiveId" clId="{AFA2F657-5F02-4774-A059-02BFC5C6D970}" dt="2021-06-07T10:44:03.448" v="8109" actId="1076"/>
          <ac:picMkLst>
            <pc:docMk/>
            <pc:sldMk cId="160334279" sldId="283"/>
            <ac:picMk id="6" creationId="{AA32B0A5-34E5-4041-A69B-7EDF8F2378DA}"/>
          </ac:picMkLst>
        </pc:picChg>
        <pc:picChg chg="mod">
          <ac:chgData name="Park Seonyeong" userId="8c6c079e8b078d4a" providerId="LiveId" clId="{AFA2F657-5F02-4774-A059-02BFC5C6D970}" dt="2021-06-07T10:44:03.448" v="8109" actId="1076"/>
          <ac:picMkLst>
            <pc:docMk/>
            <pc:sldMk cId="160334279" sldId="283"/>
            <ac:picMk id="7" creationId="{4A5DDB60-5245-47A8-B7F0-8E8A3C4BBAA1}"/>
          </ac:picMkLst>
        </pc:picChg>
        <pc:picChg chg="add mod">
          <ac:chgData name="Park Seonyeong" userId="8c6c079e8b078d4a" providerId="LiveId" clId="{AFA2F657-5F02-4774-A059-02BFC5C6D970}" dt="2021-06-07T11:39:16.649" v="8950" actId="1036"/>
          <ac:picMkLst>
            <pc:docMk/>
            <pc:sldMk cId="160334279" sldId="283"/>
            <ac:picMk id="9" creationId="{7EC76A5B-36DE-4AB6-8A0B-10B9B64FE463}"/>
          </ac:picMkLst>
        </pc:picChg>
        <pc:picChg chg="del topLvl">
          <ac:chgData name="Park Seonyeong" userId="8c6c079e8b078d4a" providerId="LiveId" clId="{AFA2F657-5F02-4774-A059-02BFC5C6D970}" dt="2021-06-07T10:42:13.209" v="8069" actId="478"/>
          <ac:picMkLst>
            <pc:docMk/>
            <pc:sldMk cId="160334279" sldId="283"/>
            <ac:picMk id="21" creationId="{DB950E0C-6EA0-4B72-B851-FDD26E494062}"/>
          </ac:picMkLst>
        </pc:picChg>
        <pc:cxnChg chg="add mod">
          <ac:chgData name="Park Seonyeong" userId="8c6c079e8b078d4a" providerId="LiveId" clId="{AFA2F657-5F02-4774-A059-02BFC5C6D970}" dt="2021-06-07T10:21:29.435" v="7580"/>
          <ac:cxnSpMkLst>
            <pc:docMk/>
            <pc:sldMk cId="160334279" sldId="283"/>
            <ac:cxnSpMk id="22" creationId="{26A77659-4B8C-4896-B71B-36D016DCC430}"/>
          </ac:cxnSpMkLst>
        </pc:cxnChg>
      </pc:sldChg>
      <pc:sldChg chg="addSp delSp modSp mod">
        <pc:chgData name="Park Seonyeong" userId="8c6c079e8b078d4a" providerId="LiveId" clId="{AFA2F657-5F02-4774-A059-02BFC5C6D970}" dt="2021-06-07T11:39:34.197" v="8961" actId="1037"/>
        <pc:sldMkLst>
          <pc:docMk/>
          <pc:sldMk cId="1902196640" sldId="284"/>
        </pc:sldMkLst>
        <pc:spChg chg="del">
          <ac:chgData name="Park Seonyeong" userId="8c6c079e8b078d4a" providerId="LiveId" clId="{AFA2F657-5F02-4774-A059-02BFC5C6D970}" dt="2021-06-07T10:23:04.604" v="7627" actId="478"/>
          <ac:spMkLst>
            <pc:docMk/>
            <pc:sldMk cId="1902196640" sldId="284"/>
            <ac:spMk id="3" creationId="{0C35C9ED-E9A6-41F9-892B-436579AAA2E7}"/>
          </ac:spMkLst>
        </pc:spChg>
        <pc:spChg chg="del mod">
          <ac:chgData name="Park Seonyeong" userId="8c6c079e8b078d4a" providerId="LiveId" clId="{AFA2F657-5F02-4774-A059-02BFC5C6D970}" dt="2021-06-07T10:40:46.614" v="8040"/>
          <ac:spMkLst>
            <pc:docMk/>
            <pc:sldMk cId="1902196640" sldId="284"/>
            <ac:spMk id="5" creationId="{BE2D04D5-0A8F-485B-B4A9-D949D0573E81}"/>
          </ac:spMkLst>
        </pc:spChg>
        <pc:spChg chg="del mod">
          <ac:chgData name="Park Seonyeong" userId="8c6c079e8b078d4a" providerId="LiveId" clId="{AFA2F657-5F02-4774-A059-02BFC5C6D970}" dt="2021-06-07T10:40:21.039" v="8026"/>
          <ac:spMkLst>
            <pc:docMk/>
            <pc:sldMk cId="1902196640" sldId="284"/>
            <ac:spMk id="10" creationId="{ED8E1A6F-2640-45B5-AAE1-3AA014F5EECF}"/>
          </ac:spMkLst>
        </pc:spChg>
        <pc:spChg chg="del mod">
          <ac:chgData name="Park Seonyeong" userId="8c6c079e8b078d4a" providerId="LiveId" clId="{AFA2F657-5F02-4774-A059-02BFC5C6D970}" dt="2021-06-07T10:39:41.766" v="8003"/>
          <ac:spMkLst>
            <pc:docMk/>
            <pc:sldMk cId="1902196640" sldId="284"/>
            <ac:spMk id="20" creationId="{5DED46AF-DE5E-4D96-9425-D29CFEE80BE5}"/>
          </ac:spMkLst>
        </pc:spChg>
        <pc:spChg chg="add del mod">
          <ac:chgData name="Park Seonyeong" userId="8c6c079e8b078d4a" providerId="LiveId" clId="{AFA2F657-5F02-4774-A059-02BFC5C6D970}" dt="2021-06-07T11:39:24.506" v="8951" actId="21"/>
          <ac:spMkLst>
            <pc:docMk/>
            <pc:sldMk cId="1902196640" sldId="284"/>
            <ac:spMk id="25" creationId="{95684DDF-A5EF-4D2F-9262-C51CDF97E299}"/>
          </ac:spMkLst>
        </pc:spChg>
        <pc:spChg chg="del mod">
          <ac:chgData name="Park Seonyeong" userId="8c6c079e8b078d4a" providerId="LiveId" clId="{AFA2F657-5F02-4774-A059-02BFC5C6D970}" dt="2021-06-07T10:40:00.190" v="8015"/>
          <ac:spMkLst>
            <pc:docMk/>
            <pc:sldMk cId="1902196640" sldId="284"/>
            <ac:spMk id="29" creationId="{841009EB-F360-4BFE-9652-906E9A08B9E9}"/>
          </ac:spMkLst>
        </pc:spChg>
        <pc:spChg chg="add del mod">
          <ac:chgData name="Park Seonyeong" userId="8c6c079e8b078d4a" providerId="LiveId" clId="{AFA2F657-5F02-4774-A059-02BFC5C6D970}" dt="2021-06-07T11:39:24.506" v="8951" actId="21"/>
          <ac:spMkLst>
            <pc:docMk/>
            <pc:sldMk cId="1902196640" sldId="284"/>
            <ac:spMk id="31" creationId="{B00A13FE-2EC6-4621-B93C-6BF696A22A45}"/>
          </ac:spMkLst>
        </pc:spChg>
        <pc:spChg chg="add del mod">
          <ac:chgData name="Park Seonyeong" userId="8c6c079e8b078d4a" providerId="LiveId" clId="{AFA2F657-5F02-4774-A059-02BFC5C6D970}" dt="2021-06-07T10:38:42.185" v="7980"/>
          <ac:spMkLst>
            <pc:docMk/>
            <pc:sldMk cId="1902196640" sldId="284"/>
            <ac:spMk id="32" creationId="{ED1B7EA1-207A-4EB5-8E1B-9CCA8C965DA2}"/>
          </ac:spMkLst>
        </pc:spChg>
        <pc:spChg chg="del mod">
          <ac:chgData name="Park Seonyeong" userId="8c6c079e8b078d4a" providerId="LiveId" clId="{AFA2F657-5F02-4774-A059-02BFC5C6D970}" dt="2021-06-07T10:40:00.188" v="8013"/>
          <ac:spMkLst>
            <pc:docMk/>
            <pc:sldMk cId="1902196640" sldId="284"/>
            <ac:spMk id="33" creationId="{55A00CD6-B074-45C2-A324-B9C81DFF2CDC}"/>
          </ac:spMkLst>
        </pc:spChg>
        <pc:spChg chg="del mod">
          <ac:chgData name="Park Seonyeong" userId="8c6c079e8b078d4a" providerId="LiveId" clId="{AFA2F657-5F02-4774-A059-02BFC5C6D970}" dt="2021-06-07T10:39:08.970" v="7992"/>
          <ac:spMkLst>
            <pc:docMk/>
            <pc:sldMk cId="1902196640" sldId="284"/>
            <ac:spMk id="35" creationId="{50310A36-B2D8-4BA6-81CD-3D907907590F}"/>
          </ac:spMkLst>
        </pc:spChg>
        <pc:spChg chg="add del mod">
          <ac:chgData name="Park Seonyeong" userId="8c6c079e8b078d4a" providerId="LiveId" clId="{AFA2F657-5F02-4774-A059-02BFC5C6D970}" dt="2021-06-07T10:38:42.185" v="7980"/>
          <ac:spMkLst>
            <pc:docMk/>
            <pc:sldMk cId="1902196640" sldId="284"/>
            <ac:spMk id="36" creationId="{9279C3BC-AD6A-4FD0-B4ED-ADB092354439}"/>
          </ac:spMkLst>
        </pc:spChg>
        <pc:spChg chg="add del mod">
          <ac:chgData name="Park Seonyeong" userId="8c6c079e8b078d4a" providerId="LiveId" clId="{AFA2F657-5F02-4774-A059-02BFC5C6D970}" dt="2021-06-07T10:38:42.185" v="7980"/>
          <ac:spMkLst>
            <pc:docMk/>
            <pc:sldMk cId="1902196640" sldId="284"/>
            <ac:spMk id="37" creationId="{7112396B-AB43-4AF5-B79A-247B6F888811}"/>
          </ac:spMkLst>
        </pc:spChg>
        <pc:spChg chg="add del mod">
          <ac:chgData name="Park Seonyeong" userId="8c6c079e8b078d4a" providerId="LiveId" clId="{AFA2F657-5F02-4774-A059-02BFC5C6D970}" dt="2021-06-07T10:38:42.185" v="7980"/>
          <ac:spMkLst>
            <pc:docMk/>
            <pc:sldMk cId="1902196640" sldId="284"/>
            <ac:spMk id="38" creationId="{3D1DD27F-DCC2-4D47-AF7C-6A5072668094}"/>
          </ac:spMkLst>
        </pc:spChg>
        <pc:spChg chg="add del mod">
          <ac:chgData name="Park Seonyeong" userId="8c6c079e8b078d4a" providerId="LiveId" clId="{AFA2F657-5F02-4774-A059-02BFC5C6D970}" dt="2021-06-07T10:38:42.185" v="7980"/>
          <ac:spMkLst>
            <pc:docMk/>
            <pc:sldMk cId="1902196640" sldId="284"/>
            <ac:spMk id="39" creationId="{7D7D4523-A680-4EC1-9472-4AC71C5C01CC}"/>
          </ac:spMkLst>
        </pc:spChg>
        <pc:spChg chg="add del mod">
          <ac:chgData name="Park Seonyeong" userId="8c6c079e8b078d4a" providerId="LiveId" clId="{AFA2F657-5F02-4774-A059-02BFC5C6D970}" dt="2021-06-07T10:38:42.185" v="7980"/>
          <ac:spMkLst>
            <pc:docMk/>
            <pc:sldMk cId="1902196640" sldId="284"/>
            <ac:spMk id="40" creationId="{BDFB413E-27EC-4D65-B01D-5FC39D96E5AA}"/>
          </ac:spMkLst>
        </pc:spChg>
        <pc:spChg chg="add del mod">
          <ac:chgData name="Park Seonyeong" userId="8c6c079e8b078d4a" providerId="LiveId" clId="{AFA2F657-5F02-4774-A059-02BFC5C6D970}" dt="2021-06-07T10:38:42.185" v="7980"/>
          <ac:spMkLst>
            <pc:docMk/>
            <pc:sldMk cId="1902196640" sldId="284"/>
            <ac:spMk id="41" creationId="{081C4B16-4296-4FA2-BE95-35E5293954B0}"/>
          </ac:spMkLst>
        </pc:spChg>
        <pc:spChg chg="add del mod">
          <ac:chgData name="Park Seonyeong" userId="8c6c079e8b078d4a" providerId="LiveId" clId="{AFA2F657-5F02-4774-A059-02BFC5C6D970}" dt="2021-06-07T10:38:42.185" v="7980"/>
          <ac:spMkLst>
            <pc:docMk/>
            <pc:sldMk cId="1902196640" sldId="284"/>
            <ac:spMk id="42" creationId="{84B9B2BA-648D-4260-94C9-843447EC1DCE}"/>
          </ac:spMkLst>
        </pc:spChg>
        <pc:spChg chg="add del mod">
          <ac:chgData name="Park Seonyeong" userId="8c6c079e8b078d4a" providerId="LiveId" clId="{AFA2F657-5F02-4774-A059-02BFC5C6D970}" dt="2021-06-07T10:38:42.185" v="7980"/>
          <ac:spMkLst>
            <pc:docMk/>
            <pc:sldMk cId="1902196640" sldId="284"/>
            <ac:spMk id="43" creationId="{C3D13261-2D2A-4E20-AA9E-022ED74604FC}"/>
          </ac:spMkLst>
        </pc:spChg>
        <pc:spChg chg="add del mod">
          <ac:chgData name="Park Seonyeong" userId="8c6c079e8b078d4a" providerId="LiveId" clId="{AFA2F657-5F02-4774-A059-02BFC5C6D970}" dt="2021-06-07T10:38:54.449" v="7986"/>
          <ac:spMkLst>
            <pc:docMk/>
            <pc:sldMk cId="1902196640" sldId="284"/>
            <ac:spMk id="44" creationId="{93EEC608-E6EC-4381-BC37-CE46F3F02391}"/>
          </ac:spMkLst>
        </pc:spChg>
        <pc:spChg chg="add del mod">
          <ac:chgData name="Park Seonyeong" userId="8c6c079e8b078d4a" providerId="LiveId" clId="{AFA2F657-5F02-4774-A059-02BFC5C6D970}" dt="2021-06-07T10:38:54.449" v="7986"/>
          <ac:spMkLst>
            <pc:docMk/>
            <pc:sldMk cId="1902196640" sldId="284"/>
            <ac:spMk id="46" creationId="{AA8F939A-3EE2-4C76-9319-657FCFCD9F90}"/>
          </ac:spMkLst>
        </pc:spChg>
        <pc:spChg chg="add del mod">
          <ac:chgData name="Park Seonyeong" userId="8c6c079e8b078d4a" providerId="LiveId" clId="{AFA2F657-5F02-4774-A059-02BFC5C6D970}" dt="2021-06-07T10:38:54.449" v="7986"/>
          <ac:spMkLst>
            <pc:docMk/>
            <pc:sldMk cId="1902196640" sldId="284"/>
            <ac:spMk id="47" creationId="{79E31E9D-8E90-4AFC-9FF2-028644550D98}"/>
          </ac:spMkLst>
        </pc:spChg>
        <pc:spChg chg="add del mod">
          <ac:chgData name="Park Seonyeong" userId="8c6c079e8b078d4a" providerId="LiveId" clId="{AFA2F657-5F02-4774-A059-02BFC5C6D970}" dt="2021-06-07T10:38:54.449" v="7986"/>
          <ac:spMkLst>
            <pc:docMk/>
            <pc:sldMk cId="1902196640" sldId="284"/>
            <ac:spMk id="48" creationId="{406E62CF-16E7-4B8E-9B67-5A3B629D0E3C}"/>
          </ac:spMkLst>
        </pc:spChg>
        <pc:spChg chg="add del mod">
          <ac:chgData name="Park Seonyeong" userId="8c6c079e8b078d4a" providerId="LiveId" clId="{AFA2F657-5F02-4774-A059-02BFC5C6D970}" dt="2021-06-07T10:38:54.449" v="7986"/>
          <ac:spMkLst>
            <pc:docMk/>
            <pc:sldMk cId="1902196640" sldId="284"/>
            <ac:spMk id="49" creationId="{1300EE06-C050-4BE5-AE07-FB68B01F2D64}"/>
          </ac:spMkLst>
        </pc:spChg>
        <pc:spChg chg="add del mod">
          <ac:chgData name="Park Seonyeong" userId="8c6c079e8b078d4a" providerId="LiveId" clId="{AFA2F657-5F02-4774-A059-02BFC5C6D970}" dt="2021-06-07T10:38:54.449" v="7986"/>
          <ac:spMkLst>
            <pc:docMk/>
            <pc:sldMk cId="1902196640" sldId="284"/>
            <ac:spMk id="50" creationId="{09D407F9-5805-4131-81B5-7A304116C0CA}"/>
          </ac:spMkLst>
        </pc:spChg>
        <pc:spChg chg="add del mod">
          <ac:chgData name="Park Seonyeong" userId="8c6c079e8b078d4a" providerId="LiveId" clId="{AFA2F657-5F02-4774-A059-02BFC5C6D970}" dt="2021-06-07T10:38:54.449" v="7986"/>
          <ac:spMkLst>
            <pc:docMk/>
            <pc:sldMk cId="1902196640" sldId="284"/>
            <ac:spMk id="51" creationId="{C0DE7BB9-D095-4AAB-8520-BF091E6D0A59}"/>
          </ac:spMkLst>
        </pc:spChg>
        <pc:spChg chg="add del mod">
          <ac:chgData name="Park Seonyeong" userId="8c6c079e8b078d4a" providerId="LiveId" clId="{AFA2F657-5F02-4774-A059-02BFC5C6D970}" dt="2021-06-07T10:38:54.449" v="7986"/>
          <ac:spMkLst>
            <pc:docMk/>
            <pc:sldMk cId="1902196640" sldId="284"/>
            <ac:spMk id="52" creationId="{5E7BF58A-E88B-4F2D-90AB-21A0149CB03F}"/>
          </ac:spMkLst>
        </pc:spChg>
        <pc:spChg chg="add del mod">
          <ac:chgData name="Park Seonyeong" userId="8c6c079e8b078d4a" providerId="LiveId" clId="{AFA2F657-5F02-4774-A059-02BFC5C6D970}" dt="2021-06-07T10:38:54.449" v="7986"/>
          <ac:spMkLst>
            <pc:docMk/>
            <pc:sldMk cId="1902196640" sldId="284"/>
            <ac:spMk id="53" creationId="{EA42591E-575B-474B-AAA4-C601B4F21A5A}"/>
          </ac:spMkLst>
        </pc:spChg>
        <pc:spChg chg="add del mod ord">
          <ac:chgData name="Park Seonyeong" userId="8c6c079e8b078d4a" providerId="LiveId" clId="{AFA2F657-5F02-4774-A059-02BFC5C6D970}" dt="2021-06-07T11:39:24.506" v="8951" actId="21"/>
          <ac:spMkLst>
            <pc:docMk/>
            <pc:sldMk cId="1902196640" sldId="284"/>
            <ac:spMk id="54" creationId="{E1F69579-8884-487B-AF11-3614EC3FDBDA}"/>
          </ac:spMkLst>
        </pc:spChg>
        <pc:spChg chg="add del mod ord">
          <ac:chgData name="Park Seonyeong" userId="8c6c079e8b078d4a" providerId="LiveId" clId="{AFA2F657-5F02-4774-A059-02BFC5C6D970}" dt="2021-06-07T11:39:24.506" v="8951" actId="21"/>
          <ac:spMkLst>
            <pc:docMk/>
            <pc:sldMk cId="1902196640" sldId="284"/>
            <ac:spMk id="55" creationId="{9D8AE100-62BE-4149-A421-0B3CACEF8DB5}"/>
          </ac:spMkLst>
        </pc:spChg>
        <pc:spChg chg="add del mod ord">
          <ac:chgData name="Park Seonyeong" userId="8c6c079e8b078d4a" providerId="LiveId" clId="{AFA2F657-5F02-4774-A059-02BFC5C6D970}" dt="2021-06-07T11:39:24.506" v="8951" actId="21"/>
          <ac:spMkLst>
            <pc:docMk/>
            <pc:sldMk cId="1902196640" sldId="284"/>
            <ac:spMk id="56" creationId="{3157090F-1A6C-49CF-9886-BD669B279148}"/>
          </ac:spMkLst>
        </pc:spChg>
        <pc:spChg chg="add del mod ord">
          <ac:chgData name="Park Seonyeong" userId="8c6c079e8b078d4a" providerId="LiveId" clId="{AFA2F657-5F02-4774-A059-02BFC5C6D970}" dt="2021-06-07T11:39:24.506" v="8951" actId="21"/>
          <ac:spMkLst>
            <pc:docMk/>
            <pc:sldMk cId="1902196640" sldId="284"/>
            <ac:spMk id="57" creationId="{ACBC499D-2C63-465A-AF1E-D05561CB0A24}"/>
          </ac:spMkLst>
        </pc:spChg>
        <pc:spChg chg="add del mod ord">
          <ac:chgData name="Park Seonyeong" userId="8c6c079e8b078d4a" providerId="LiveId" clId="{AFA2F657-5F02-4774-A059-02BFC5C6D970}" dt="2021-06-07T11:39:24.506" v="8951" actId="21"/>
          <ac:spMkLst>
            <pc:docMk/>
            <pc:sldMk cId="1902196640" sldId="284"/>
            <ac:spMk id="58" creationId="{6D6C3280-2709-4569-9D83-AC186B218EDF}"/>
          </ac:spMkLst>
        </pc:spChg>
        <pc:spChg chg="add del mod ord">
          <ac:chgData name="Park Seonyeong" userId="8c6c079e8b078d4a" providerId="LiveId" clId="{AFA2F657-5F02-4774-A059-02BFC5C6D970}" dt="2021-06-07T11:39:24.506" v="8951" actId="21"/>
          <ac:spMkLst>
            <pc:docMk/>
            <pc:sldMk cId="1902196640" sldId="284"/>
            <ac:spMk id="59" creationId="{4A61EF09-4F8E-44FE-A8A8-59C21310CCE3}"/>
          </ac:spMkLst>
        </pc:spChg>
        <pc:spChg chg="add del mod ord">
          <ac:chgData name="Park Seonyeong" userId="8c6c079e8b078d4a" providerId="LiveId" clId="{AFA2F657-5F02-4774-A059-02BFC5C6D970}" dt="2021-06-07T11:39:24.506" v="8951" actId="21"/>
          <ac:spMkLst>
            <pc:docMk/>
            <pc:sldMk cId="1902196640" sldId="284"/>
            <ac:spMk id="60" creationId="{70037076-D65C-45C0-B350-966F238E83D9}"/>
          </ac:spMkLst>
        </pc:spChg>
        <pc:spChg chg="add del mod ord">
          <ac:chgData name="Park Seonyeong" userId="8c6c079e8b078d4a" providerId="LiveId" clId="{AFA2F657-5F02-4774-A059-02BFC5C6D970}" dt="2021-06-07T11:39:24.506" v="8951" actId="21"/>
          <ac:spMkLst>
            <pc:docMk/>
            <pc:sldMk cId="1902196640" sldId="284"/>
            <ac:spMk id="61" creationId="{3C843867-4959-45B8-B75D-CCE235D54668}"/>
          </ac:spMkLst>
        </pc:spChg>
        <pc:spChg chg="add del mod ord">
          <ac:chgData name="Park Seonyeong" userId="8c6c079e8b078d4a" providerId="LiveId" clId="{AFA2F657-5F02-4774-A059-02BFC5C6D970}" dt="2021-06-07T11:39:24.506" v="8951" actId="21"/>
          <ac:spMkLst>
            <pc:docMk/>
            <pc:sldMk cId="1902196640" sldId="284"/>
            <ac:spMk id="62" creationId="{AC99E3D3-2AD5-4288-B5DF-70712214EA75}"/>
          </ac:spMkLst>
        </pc:spChg>
        <pc:spChg chg="add del mod">
          <ac:chgData name="Park Seonyeong" userId="8c6c079e8b078d4a" providerId="LiveId" clId="{AFA2F657-5F02-4774-A059-02BFC5C6D970}" dt="2021-06-07T11:39:28.511" v="8953"/>
          <ac:spMkLst>
            <pc:docMk/>
            <pc:sldMk cId="1902196640" sldId="284"/>
            <ac:spMk id="63" creationId="{666B0CDE-1365-4E22-B6DC-45CD524F2FA5}"/>
          </ac:spMkLst>
        </pc:spChg>
        <pc:spChg chg="add del mod">
          <ac:chgData name="Park Seonyeong" userId="8c6c079e8b078d4a" providerId="LiveId" clId="{AFA2F657-5F02-4774-A059-02BFC5C6D970}" dt="2021-06-07T11:39:28.511" v="8953"/>
          <ac:spMkLst>
            <pc:docMk/>
            <pc:sldMk cId="1902196640" sldId="284"/>
            <ac:spMk id="64" creationId="{46ECC564-C10A-4234-B140-9441EFBA72F6}"/>
          </ac:spMkLst>
        </pc:spChg>
        <pc:spChg chg="add del mod">
          <ac:chgData name="Park Seonyeong" userId="8c6c079e8b078d4a" providerId="LiveId" clId="{AFA2F657-5F02-4774-A059-02BFC5C6D970}" dt="2021-06-07T11:39:28.511" v="8953"/>
          <ac:spMkLst>
            <pc:docMk/>
            <pc:sldMk cId="1902196640" sldId="284"/>
            <ac:spMk id="65" creationId="{9B45107B-9B9F-48DF-B655-04473B0E4BDE}"/>
          </ac:spMkLst>
        </pc:spChg>
        <pc:spChg chg="add del mod">
          <ac:chgData name="Park Seonyeong" userId="8c6c079e8b078d4a" providerId="LiveId" clId="{AFA2F657-5F02-4774-A059-02BFC5C6D970}" dt="2021-06-07T11:39:28.511" v="8953"/>
          <ac:spMkLst>
            <pc:docMk/>
            <pc:sldMk cId="1902196640" sldId="284"/>
            <ac:spMk id="66" creationId="{15EBDF7F-4E10-429F-BA09-C3BF644A9BD8}"/>
          </ac:spMkLst>
        </pc:spChg>
        <pc:spChg chg="add del mod">
          <ac:chgData name="Park Seonyeong" userId="8c6c079e8b078d4a" providerId="LiveId" clId="{AFA2F657-5F02-4774-A059-02BFC5C6D970}" dt="2021-06-07T11:39:28.511" v="8953"/>
          <ac:spMkLst>
            <pc:docMk/>
            <pc:sldMk cId="1902196640" sldId="284"/>
            <ac:spMk id="67" creationId="{05A3B9A6-356A-409E-9431-8D92709804FD}"/>
          </ac:spMkLst>
        </pc:spChg>
        <pc:spChg chg="add del mod">
          <ac:chgData name="Park Seonyeong" userId="8c6c079e8b078d4a" providerId="LiveId" clId="{AFA2F657-5F02-4774-A059-02BFC5C6D970}" dt="2021-06-07T11:39:28.511" v="8953"/>
          <ac:spMkLst>
            <pc:docMk/>
            <pc:sldMk cId="1902196640" sldId="284"/>
            <ac:spMk id="68" creationId="{448E7CDB-78D0-49B6-8007-54FCA060EF15}"/>
          </ac:spMkLst>
        </pc:spChg>
        <pc:spChg chg="add del mod">
          <ac:chgData name="Park Seonyeong" userId="8c6c079e8b078d4a" providerId="LiveId" clId="{AFA2F657-5F02-4774-A059-02BFC5C6D970}" dt="2021-06-07T11:39:28.511" v="8953"/>
          <ac:spMkLst>
            <pc:docMk/>
            <pc:sldMk cId="1902196640" sldId="284"/>
            <ac:spMk id="69" creationId="{05838C36-C340-436A-A485-74F3CC1390ED}"/>
          </ac:spMkLst>
        </pc:spChg>
        <pc:spChg chg="add del mod">
          <ac:chgData name="Park Seonyeong" userId="8c6c079e8b078d4a" providerId="LiveId" clId="{AFA2F657-5F02-4774-A059-02BFC5C6D970}" dt="2021-06-07T11:39:28.511" v="8953"/>
          <ac:spMkLst>
            <pc:docMk/>
            <pc:sldMk cId="1902196640" sldId="284"/>
            <ac:spMk id="70" creationId="{77AE8A6D-4747-41DC-BA3F-75D5DCCA4598}"/>
          </ac:spMkLst>
        </pc:spChg>
        <pc:spChg chg="add del mod">
          <ac:chgData name="Park Seonyeong" userId="8c6c079e8b078d4a" providerId="LiveId" clId="{AFA2F657-5F02-4774-A059-02BFC5C6D970}" dt="2021-06-07T11:39:28.511" v="8953"/>
          <ac:spMkLst>
            <pc:docMk/>
            <pc:sldMk cId="1902196640" sldId="284"/>
            <ac:spMk id="71" creationId="{F74FA815-6C4A-4F5A-A00F-90D5C6BF4E5F}"/>
          </ac:spMkLst>
        </pc:spChg>
        <pc:spChg chg="add del mod">
          <ac:chgData name="Park Seonyeong" userId="8c6c079e8b078d4a" providerId="LiveId" clId="{AFA2F657-5F02-4774-A059-02BFC5C6D970}" dt="2021-06-07T11:39:28.511" v="8953"/>
          <ac:spMkLst>
            <pc:docMk/>
            <pc:sldMk cId="1902196640" sldId="284"/>
            <ac:spMk id="72" creationId="{C0717CB5-AED5-4AFC-B8EA-61C6ADC1B0BB}"/>
          </ac:spMkLst>
        </pc:spChg>
        <pc:spChg chg="add del mod">
          <ac:chgData name="Park Seonyeong" userId="8c6c079e8b078d4a" providerId="LiveId" clId="{AFA2F657-5F02-4774-A059-02BFC5C6D970}" dt="2021-06-07T11:39:28.511" v="8953"/>
          <ac:spMkLst>
            <pc:docMk/>
            <pc:sldMk cId="1902196640" sldId="284"/>
            <ac:spMk id="73" creationId="{2CC66DDA-C037-45C1-963E-67E1F40DEFF0}"/>
          </ac:spMkLst>
        </pc:spChg>
        <pc:grpChg chg="add del">
          <ac:chgData name="Park Seonyeong" userId="8c6c079e8b078d4a" providerId="LiveId" clId="{AFA2F657-5F02-4774-A059-02BFC5C6D970}" dt="2021-06-07T10:39:03.739" v="7989" actId="478"/>
          <ac:grpSpMkLst>
            <pc:docMk/>
            <pc:sldMk cId="1902196640" sldId="284"/>
            <ac:grpSpMk id="9" creationId="{6E498831-B355-473C-A22E-DC22D81237A3}"/>
          </ac:grpSpMkLst>
        </pc:grpChg>
        <pc:grpChg chg="del">
          <ac:chgData name="Park Seonyeong" userId="8c6c079e8b078d4a" providerId="LiveId" clId="{AFA2F657-5F02-4774-A059-02BFC5C6D970}" dt="2021-06-07T10:39:03.739" v="7989" actId="478"/>
          <ac:grpSpMkLst>
            <pc:docMk/>
            <pc:sldMk cId="1902196640" sldId="284"/>
            <ac:grpSpMk id="23" creationId="{90A5EEC9-B051-4518-9244-79D736A4EE36}"/>
          </ac:grpSpMkLst>
        </pc:grpChg>
        <pc:grpChg chg="add del">
          <ac:chgData name="Park Seonyeong" userId="8c6c079e8b078d4a" providerId="LiveId" clId="{AFA2F657-5F02-4774-A059-02BFC5C6D970}" dt="2021-06-07T10:39:03.739" v="7989" actId="478"/>
          <ac:grpSpMkLst>
            <pc:docMk/>
            <pc:sldMk cId="1902196640" sldId="284"/>
            <ac:grpSpMk id="34" creationId="{7D2B0760-A1E1-4973-BCFA-7A9883BCB2D2}"/>
          </ac:grpSpMkLst>
        </pc:grpChg>
        <pc:grpChg chg="del">
          <ac:chgData name="Park Seonyeong" userId="8c6c079e8b078d4a" providerId="LiveId" clId="{AFA2F657-5F02-4774-A059-02BFC5C6D970}" dt="2021-06-07T10:23:04.604" v="7627" actId="478"/>
          <ac:grpSpMkLst>
            <pc:docMk/>
            <pc:sldMk cId="1902196640" sldId="284"/>
            <ac:grpSpMk id="1006" creationId="{00000000-0000-0000-0000-000000000000}"/>
          </ac:grpSpMkLst>
        </pc:grpChg>
        <pc:picChg chg="del">
          <ac:chgData name="Park Seonyeong" userId="8c6c079e8b078d4a" providerId="LiveId" clId="{AFA2F657-5F02-4774-A059-02BFC5C6D970}" dt="2021-06-07T10:23:04.604" v="7627" actId="478"/>
          <ac:picMkLst>
            <pc:docMk/>
            <pc:sldMk cId="1902196640" sldId="284"/>
            <ac:picMk id="2" creationId="{00000000-0000-0000-0000-000000000000}"/>
          </ac:picMkLst>
        </pc:picChg>
        <pc:picChg chg="add mod">
          <ac:chgData name="Park Seonyeong" userId="8c6c079e8b078d4a" providerId="LiveId" clId="{AFA2F657-5F02-4774-A059-02BFC5C6D970}" dt="2021-06-07T11:39:34.197" v="8961" actId="1037"/>
          <ac:picMkLst>
            <pc:docMk/>
            <pc:sldMk cId="1902196640" sldId="284"/>
            <ac:picMk id="6" creationId="{A009AF3A-367F-4485-A881-51FB97772AF2}"/>
          </ac:picMkLst>
        </pc:picChg>
        <pc:picChg chg="mod">
          <ac:chgData name="Park Seonyeong" userId="8c6c079e8b078d4a" providerId="LiveId" clId="{AFA2F657-5F02-4774-A059-02BFC5C6D970}" dt="2021-06-07T10:44:15.062" v="8113" actId="1076"/>
          <ac:picMkLst>
            <pc:docMk/>
            <pc:sldMk cId="1902196640" sldId="284"/>
            <ac:picMk id="11" creationId="{7E647AC7-5997-40E3-A4A4-21906B6BB64C}"/>
          </ac:picMkLst>
        </pc:picChg>
        <pc:picChg chg="mod">
          <ac:chgData name="Park Seonyeong" userId="8c6c079e8b078d4a" providerId="LiveId" clId="{AFA2F657-5F02-4774-A059-02BFC5C6D970}" dt="2021-06-07T10:44:15.062" v="8113" actId="1076"/>
          <ac:picMkLst>
            <pc:docMk/>
            <pc:sldMk cId="1902196640" sldId="284"/>
            <ac:picMk id="12" creationId="{C89C664E-820B-412B-A13C-77C1C83EF0FC}"/>
          </ac:picMkLst>
        </pc:picChg>
        <pc:picChg chg="mod">
          <ac:chgData name="Park Seonyeong" userId="8c6c079e8b078d4a" providerId="LiveId" clId="{AFA2F657-5F02-4774-A059-02BFC5C6D970}" dt="2021-06-07T10:44:18.002" v="8114" actId="1076"/>
          <ac:picMkLst>
            <pc:docMk/>
            <pc:sldMk cId="1902196640" sldId="284"/>
            <ac:picMk id="13" creationId="{8CC42A11-3EEA-4541-BE0D-FAFF0E7B92C6}"/>
          </ac:picMkLst>
        </pc:picChg>
        <pc:cxnChg chg="add mod">
          <ac:chgData name="Park Seonyeong" userId="8c6c079e8b078d4a" providerId="LiveId" clId="{AFA2F657-5F02-4774-A059-02BFC5C6D970}" dt="2021-06-07T10:23:05.346" v="7628"/>
          <ac:cxnSpMkLst>
            <pc:docMk/>
            <pc:sldMk cId="1902196640" sldId="284"/>
            <ac:cxnSpMk id="27" creationId="{4B5D7C7F-5BF7-4DF5-85B3-C300D825AA69}"/>
          </ac:cxnSpMkLst>
        </pc:cxnChg>
      </pc:sldChg>
      <pc:sldChg chg="addSp delSp modSp add mod">
        <pc:chgData name="Park Seonyeong" userId="8c6c079e8b078d4a" providerId="LiveId" clId="{AFA2F657-5F02-4774-A059-02BFC5C6D970}" dt="2021-06-07T11:34:17.887" v="8864" actId="1076"/>
        <pc:sldMkLst>
          <pc:docMk/>
          <pc:sldMk cId="2028755623" sldId="285"/>
        </pc:sldMkLst>
        <pc:spChg chg="del mod">
          <ac:chgData name="Park Seonyeong" userId="8c6c079e8b078d4a" providerId="LiveId" clId="{AFA2F657-5F02-4774-A059-02BFC5C6D970}" dt="2021-06-07T11:34:07.719" v="8858" actId="21"/>
          <ac:spMkLst>
            <pc:docMk/>
            <pc:sldMk cId="2028755623" sldId="285"/>
            <ac:spMk id="8" creationId="{EDE97B17-F6D6-4E9E-9927-459752A7FAE6}"/>
          </ac:spMkLst>
        </pc:spChg>
        <pc:spChg chg="del mod">
          <ac:chgData name="Park Seonyeong" userId="8c6c079e8b078d4a" providerId="LiveId" clId="{AFA2F657-5F02-4774-A059-02BFC5C6D970}" dt="2021-06-07T11:34:07.719" v="8858" actId="21"/>
          <ac:spMkLst>
            <pc:docMk/>
            <pc:sldMk cId="2028755623" sldId="285"/>
            <ac:spMk id="10" creationId="{1AB18C7C-A45E-4B20-960F-76EE7B33E617}"/>
          </ac:spMkLst>
        </pc:spChg>
        <pc:spChg chg="add mod">
          <ac:chgData name="Park Seonyeong" userId="8c6c079e8b078d4a" providerId="LiveId" clId="{AFA2F657-5F02-4774-A059-02BFC5C6D970}" dt="2021-06-07T09:12:09.962" v="6989" actId="207"/>
          <ac:spMkLst>
            <pc:docMk/>
            <pc:sldMk cId="2028755623" sldId="285"/>
            <ac:spMk id="13" creationId="{366DAE37-2205-4880-BBDA-CDB044276519}"/>
          </ac:spMkLst>
        </pc:spChg>
        <pc:spChg chg="add del mod">
          <ac:chgData name="Park Seonyeong" userId="8c6c079e8b078d4a" providerId="LiveId" clId="{AFA2F657-5F02-4774-A059-02BFC5C6D970}" dt="2021-06-07T11:34:07.719" v="8858" actId="21"/>
          <ac:spMkLst>
            <pc:docMk/>
            <pc:sldMk cId="2028755623" sldId="285"/>
            <ac:spMk id="15" creationId="{10DD14EA-B730-4375-9587-4B977774AE3F}"/>
          </ac:spMkLst>
        </pc:spChg>
        <pc:spChg chg="add del mod">
          <ac:chgData name="Park Seonyeong" userId="8c6c079e8b078d4a" providerId="LiveId" clId="{AFA2F657-5F02-4774-A059-02BFC5C6D970}" dt="2021-06-07T11:34:07.719" v="8858" actId="21"/>
          <ac:spMkLst>
            <pc:docMk/>
            <pc:sldMk cId="2028755623" sldId="285"/>
            <ac:spMk id="16" creationId="{0B04C89E-FBD2-4146-86CC-4060CC9DDDF5}"/>
          </ac:spMkLst>
        </pc:spChg>
        <pc:spChg chg="add del mod">
          <ac:chgData name="Park Seonyeong" userId="8c6c079e8b078d4a" providerId="LiveId" clId="{AFA2F657-5F02-4774-A059-02BFC5C6D970}" dt="2021-06-07T11:34:11.692" v="8862"/>
          <ac:spMkLst>
            <pc:docMk/>
            <pc:sldMk cId="2028755623" sldId="285"/>
            <ac:spMk id="17" creationId="{20757B01-C317-44C4-B11F-5BC7E82B529A}"/>
          </ac:spMkLst>
        </pc:spChg>
        <pc:spChg chg="add del mod">
          <ac:chgData name="Park Seonyeong" userId="8c6c079e8b078d4a" providerId="LiveId" clId="{AFA2F657-5F02-4774-A059-02BFC5C6D970}" dt="2021-06-06T15:23:58.550" v="3106" actId="478"/>
          <ac:spMkLst>
            <pc:docMk/>
            <pc:sldMk cId="2028755623" sldId="285"/>
            <ac:spMk id="17" creationId="{7B57A4E3-88F8-4FA9-8D88-FF8C1EB13A83}"/>
          </ac:spMkLst>
        </pc:spChg>
        <pc:spChg chg="add del mod">
          <ac:chgData name="Park Seonyeong" userId="8c6c079e8b078d4a" providerId="LiveId" clId="{AFA2F657-5F02-4774-A059-02BFC5C6D970}" dt="2021-06-07T11:34:07.719" v="8858" actId="21"/>
          <ac:spMkLst>
            <pc:docMk/>
            <pc:sldMk cId="2028755623" sldId="285"/>
            <ac:spMk id="18" creationId="{34523EAE-6583-44F3-99CA-BB4143E73DCF}"/>
          </ac:spMkLst>
        </pc:spChg>
        <pc:spChg chg="add del mod">
          <ac:chgData name="Park Seonyeong" userId="8c6c079e8b078d4a" providerId="LiveId" clId="{AFA2F657-5F02-4774-A059-02BFC5C6D970}" dt="2021-06-07T11:34:11.692" v="8862"/>
          <ac:spMkLst>
            <pc:docMk/>
            <pc:sldMk cId="2028755623" sldId="285"/>
            <ac:spMk id="19" creationId="{FB761113-A337-4E23-AE63-D95B0CC32CB0}"/>
          </ac:spMkLst>
        </pc:spChg>
        <pc:spChg chg="add del mod">
          <ac:chgData name="Park Seonyeong" userId="8c6c079e8b078d4a" providerId="LiveId" clId="{AFA2F657-5F02-4774-A059-02BFC5C6D970}" dt="2021-06-07T11:34:11.692" v="8862"/>
          <ac:spMkLst>
            <pc:docMk/>
            <pc:sldMk cId="2028755623" sldId="285"/>
            <ac:spMk id="20" creationId="{8191C3F6-0C7A-4433-B22E-4CEF2C5C77C1}"/>
          </ac:spMkLst>
        </pc:spChg>
        <pc:spChg chg="add del mod">
          <ac:chgData name="Park Seonyeong" userId="8c6c079e8b078d4a" providerId="LiveId" clId="{AFA2F657-5F02-4774-A059-02BFC5C6D970}" dt="2021-06-07T11:34:11.692" v="8862"/>
          <ac:spMkLst>
            <pc:docMk/>
            <pc:sldMk cId="2028755623" sldId="285"/>
            <ac:spMk id="21" creationId="{82E6B4FA-822D-4F05-B797-6E4FFA916D05}"/>
          </ac:spMkLst>
        </pc:spChg>
        <pc:spChg chg="add del mod">
          <ac:chgData name="Park Seonyeong" userId="8c6c079e8b078d4a" providerId="LiveId" clId="{AFA2F657-5F02-4774-A059-02BFC5C6D970}" dt="2021-06-07T11:34:11.692" v="8862"/>
          <ac:spMkLst>
            <pc:docMk/>
            <pc:sldMk cId="2028755623" sldId="285"/>
            <ac:spMk id="23" creationId="{62DEA54A-404C-41F3-89DD-D9B7F322655C}"/>
          </ac:spMkLst>
        </pc:spChg>
        <pc:spChg chg="add del mod">
          <ac:chgData name="Park Seonyeong" userId="8c6c079e8b078d4a" providerId="LiveId" clId="{AFA2F657-5F02-4774-A059-02BFC5C6D970}" dt="2021-06-07T11:34:11.692" v="8862"/>
          <ac:spMkLst>
            <pc:docMk/>
            <pc:sldMk cId="2028755623" sldId="285"/>
            <ac:spMk id="24" creationId="{4171FFE0-C1C8-46F1-950A-D47A6AA4800C}"/>
          </ac:spMkLst>
        </pc:spChg>
        <pc:spChg chg="add del mod">
          <ac:chgData name="Park Seonyeong" userId="8c6c079e8b078d4a" providerId="LiveId" clId="{AFA2F657-5F02-4774-A059-02BFC5C6D970}" dt="2021-06-07T11:34:11.692" v="8862"/>
          <ac:spMkLst>
            <pc:docMk/>
            <pc:sldMk cId="2028755623" sldId="285"/>
            <ac:spMk id="25" creationId="{AE97AE49-7417-4D0D-A92A-2B69FC6B1263}"/>
          </ac:spMkLst>
        </pc:spChg>
        <pc:spChg chg="del mod">
          <ac:chgData name="Park Seonyeong" userId="8c6c079e8b078d4a" providerId="LiveId" clId="{AFA2F657-5F02-4774-A059-02BFC5C6D970}" dt="2021-06-07T11:34:07.719" v="8858" actId="21"/>
          <ac:spMkLst>
            <pc:docMk/>
            <pc:sldMk cId="2028755623" sldId="285"/>
            <ac:spMk id="30" creationId="{4B1490D3-933B-4E57-9BD7-DC3EB77785D3}"/>
          </ac:spMkLst>
        </pc:spChg>
        <pc:spChg chg="del mod">
          <ac:chgData name="Park Seonyeong" userId="8c6c079e8b078d4a" providerId="LiveId" clId="{AFA2F657-5F02-4774-A059-02BFC5C6D970}" dt="2021-06-07T11:34:07.719" v="8858" actId="21"/>
          <ac:spMkLst>
            <pc:docMk/>
            <pc:sldMk cId="2028755623" sldId="285"/>
            <ac:spMk id="56" creationId="{20CAF7C5-4EBB-48D0-98EF-B2468B0C9A82}"/>
          </ac:spMkLst>
        </pc:spChg>
        <pc:grpChg chg="del">
          <ac:chgData name="Park Seonyeong" userId="8c6c079e8b078d4a" providerId="LiveId" clId="{AFA2F657-5F02-4774-A059-02BFC5C6D970}" dt="2021-06-06T15:06:39.935" v="2537" actId="478"/>
          <ac:grpSpMkLst>
            <pc:docMk/>
            <pc:sldMk cId="2028755623" sldId="285"/>
            <ac:grpSpMk id="4" creationId="{138D2C05-59B0-4C31-9769-9FCA8A3C2B54}"/>
          </ac:grpSpMkLst>
        </pc:grpChg>
        <pc:picChg chg="del">
          <ac:chgData name="Park Seonyeong" userId="8c6c079e8b078d4a" providerId="LiveId" clId="{AFA2F657-5F02-4774-A059-02BFC5C6D970}" dt="2021-06-06T15:22:35.624" v="3057" actId="478"/>
          <ac:picMkLst>
            <pc:docMk/>
            <pc:sldMk cId="2028755623" sldId="285"/>
            <ac:picMk id="2" creationId="{00000000-0000-0000-0000-000000000000}"/>
          </ac:picMkLst>
        </pc:picChg>
        <pc:picChg chg="add mod">
          <ac:chgData name="Park Seonyeong" userId="8c6c079e8b078d4a" providerId="LiveId" clId="{AFA2F657-5F02-4774-A059-02BFC5C6D970}" dt="2021-06-07T11:34:17.887" v="8864" actId="1076"/>
          <ac:picMkLst>
            <pc:docMk/>
            <pc:sldMk cId="2028755623" sldId="285"/>
            <ac:picMk id="2" creationId="{2ED9C599-93A5-4BA2-AD6F-1D445CFF8414}"/>
          </ac:picMkLst>
        </pc:picChg>
        <pc:picChg chg="del">
          <ac:chgData name="Park Seonyeong" userId="8c6c079e8b078d4a" providerId="LiveId" clId="{AFA2F657-5F02-4774-A059-02BFC5C6D970}" dt="2021-06-07T09:07:24.977" v="6935" actId="478"/>
          <ac:picMkLst>
            <pc:docMk/>
            <pc:sldMk cId="2028755623" sldId="285"/>
            <ac:picMk id="3" creationId="{00000000-0000-0000-0000-000000000000}"/>
          </ac:picMkLst>
        </pc:picChg>
        <pc:picChg chg="add del mod">
          <ac:chgData name="Park Seonyeong" userId="8c6c079e8b078d4a" providerId="LiveId" clId="{AFA2F657-5F02-4774-A059-02BFC5C6D970}" dt="2021-06-07T11:34:07.719" v="8858" actId="21"/>
          <ac:picMkLst>
            <pc:docMk/>
            <pc:sldMk cId="2028755623" sldId="285"/>
            <ac:picMk id="14" creationId="{4FFA9C5F-F7B1-43B8-9BA7-1C8E4B3EAF9F}"/>
          </ac:picMkLst>
        </pc:picChg>
        <pc:picChg chg="add del mod">
          <ac:chgData name="Park Seonyeong" userId="8c6c079e8b078d4a" providerId="LiveId" clId="{AFA2F657-5F02-4774-A059-02BFC5C6D970}" dt="2021-06-07T11:34:11.692" v="8862"/>
          <ac:picMkLst>
            <pc:docMk/>
            <pc:sldMk cId="2028755623" sldId="285"/>
            <ac:picMk id="22" creationId="{89E4013F-A152-447F-A807-5CED6920BC30}"/>
          </ac:picMkLst>
        </pc:picChg>
        <pc:picChg chg="del">
          <ac:chgData name="Park Seonyeong" userId="8c6c079e8b078d4a" providerId="LiveId" clId="{AFA2F657-5F02-4774-A059-02BFC5C6D970}" dt="2021-06-06T15:06:38.405" v="2536" actId="478"/>
          <ac:picMkLst>
            <pc:docMk/>
            <pc:sldMk cId="2028755623" sldId="285"/>
            <ac:picMk id="25" creationId="{BCD0FCFB-32F6-4BC8-AC15-F6D5860B4BF6}"/>
          </ac:picMkLst>
        </pc:picChg>
      </pc:sldChg>
      <pc:sldChg chg="addSp delSp modSp add mod">
        <pc:chgData name="Park Seonyeong" userId="8c6c079e8b078d4a" providerId="LiveId" clId="{AFA2F657-5F02-4774-A059-02BFC5C6D970}" dt="2021-06-07T11:34:36.530" v="8872" actId="1037"/>
        <pc:sldMkLst>
          <pc:docMk/>
          <pc:sldMk cId="4294184483" sldId="286"/>
        </pc:sldMkLst>
        <pc:spChg chg="add mod">
          <ac:chgData name="Park Seonyeong" userId="8c6c079e8b078d4a" providerId="LiveId" clId="{AFA2F657-5F02-4774-A059-02BFC5C6D970}" dt="2021-06-06T15:43:26.863" v="4262" actId="1036"/>
          <ac:spMkLst>
            <pc:docMk/>
            <pc:sldMk cId="4294184483" sldId="286"/>
            <ac:spMk id="4" creationId="{24D531D6-F235-4F55-8C79-0D2905E27A26}"/>
          </ac:spMkLst>
        </pc:spChg>
        <pc:spChg chg="add mod ord">
          <ac:chgData name="Park Seonyeong" userId="8c6c079e8b078d4a" providerId="LiveId" clId="{AFA2F657-5F02-4774-A059-02BFC5C6D970}" dt="2021-06-06T15:43:26.863" v="4262" actId="1036"/>
          <ac:spMkLst>
            <pc:docMk/>
            <pc:sldMk cId="4294184483" sldId="286"/>
            <ac:spMk id="5" creationId="{550C8888-0820-445E-BACC-DD65E0D69DFC}"/>
          </ac:spMkLst>
        </pc:spChg>
        <pc:spChg chg="add del mod">
          <ac:chgData name="Park Seonyeong" userId="8c6c079e8b078d4a" providerId="LiveId" clId="{AFA2F657-5F02-4774-A059-02BFC5C6D970}" dt="2021-06-07T11:34:26.621" v="8867" actId="21"/>
          <ac:spMkLst>
            <pc:docMk/>
            <pc:sldMk cId="4294184483" sldId="286"/>
            <ac:spMk id="8" creationId="{EDE97B17-F6D6-4E9E-9927-459752A7FAE6}"/>
          </ac:spMkLst>
        </pc:spChg>
        <pc:spChg chg="add del mod">
          <ac:chgData name="Park Seonyeong" userId="8c6c079e8b078d4a" providerId="LiveId" clId="{AFA2F657-5F02-4774-A059-02BFC5C6D970}" dt="2021-06-07T11:34:26.621" v="8867" actId="21"/>
          <ac:spMkLst>
            <pc:docMk/>
            <pc:sldMk cId="4294184483" sldId="286"/>
            <ac:spMk id="10" creationId="{1AB18C7C-A45E-4B20-960F-76EE7B33E617}"/>
          </ac:spMkLst>
        </pc:spChg>
        <pc:spChg chg="add mod">
          <ac:chgData name="Park Seonyeong" userId="8c6c079e8b078d4a" providerId="LiveId" clId="{AFA2F657-5F02-4774-A059-02BFC5C6D970}" dt="2021-06-07T09:12:13.961" v="6990" actId="207"/>
          <ac:spMkLst>
            <pc:docMk/>
            <pc:sldMk cId="4294184483" sldId="286"/>
            <ac:spMk id="12" creationId="{A1B63EBF-10C8-4B87-BD65-9C3CB47E9978}"/>
          </ac:spMkLst>
        </pc:spChg>
        <pc:spChg chg="add del mod">
          <ac:chgData name="Park Seonyeong" userId="8c6c079e8b078d4a" providerId="LiveId" clId="{AFA2F657-5F02-4774-A059-02BFC5C6D970}" dt="2021-06-07T11:34:29.602" v="8869"/>
          <ac:spMkLst>
            <pc:docMk/>
            <pc:sldMk cId="4294184483" sldId="286"/>
            <ac:spMk id="13" creationId="{27514467-94F3-417C-A5B4-2F0BEE825FE1}"/>
          </ac:spMkLst>
        </pc:spChg>
        <pc:spChg chg="add del mod">
          <ac:chgData name="Park Seonyeong" userId="8c6c079e8b078d4a" providerId="LiveId" clId="{AFA2F657-5F02-4774-A059-02BFC5C6D970}" dt="2021-06-06T15:24:02.065" v="3108" actId="478"/>
          <ac:spMkLst>
            <pc:docMk/>
            <pc:sldMk cId="4294184483" sldId="286"/>
            <ac:spMk id="13" creationId="{A1719308-BE87-485A-BD5F-389256933F25}"/>
          </ac:spMkLst>
        </pc:spChg>
        <pc:spChg chg="add del mod">
          <ac:chgData name="Park Seonyeong" userId="8c6c079e8b078d4a" providerId="LiveId" clId="{AFA2F657-5F02-4774-A059-02BFC5C6D970}" dt="2021-06-07T11:34:29.602" v="8869"/>
          <ac:spMkLst>
            <pc:docMk/>
            <pc:sldMk cId="4294184483" sldId="286"/>
            <ac:spMk id="14" creationId="{7C57EE3B-85CF-4971-8A62-E11AABB420F3}"/>
          </ac:spMkLst>
        </pc:spChg>
        <pc:spChg chg="del">
          <ac:chgData name="Park Seonyeong" userId="8c6c079e8b078d4a" providerId="LiveId" clId="{AFA2F657-5F02-4774-A059-02BFC5C6D970}" dt="2021-06-06T15:27:47.663" v="3194" actId="478"/>
          <ac:spMkLst>
            <pc:docMk/>
            <pc:sldMk cId="4294184483" sldId="286"/>
            <ac:spMk id="15" creationId="{10DD14EA-B730-4375-9587-4B977774AE3F}"/>
          </ac:spMkLst>
        </pc:spChg>
        <pc:spChg chg="add del mod">
          <ac:chgData name="Park Seonyeong" userId="8c6c079e8b078d4a" providerId="LiveId" clId="{AFA2F657-5F02-4774-A059-02BFC5C6D970}" dt="2021-06-07T11:34:29.602" v="8869"/>
          <ac:spMkLst>
            <pc:docMk/>
            <pc:sldMk cId="4294184483" sldId="286"/>
            <ac:spMk id="15" creationId="{E2CBED4D-317F-49DC-8BE1-3B163D0D1BD9}"/>
          </ac:spMkLst>
        </pc:spChg>
        <pc:spChg chg="del">
          <ac:chgData name="Park Seonyeong" userId="8c6c079e8b078d4a" providerId="LiveId" clId="{AFA2F657-5F02-4774-A059-02BFC5C6D970}" dt="2021-06-06T15:27:47.663" v="3194" actId="478"/>
          <ac:spMkLst>
            <pc:docMk/>
            <pc:sldMk cId="4294184483" sldId="286"/>
            <ac:spMk id="16" creationId="{0B04C89E-FBD2-4146-86CC-4060CC9DDDF5}"/>
          </ac:spMkLst>
        </pc:spChg>
        <pc:spChg chg="add del mod">
          <ac:chgData name="Park Seonyeong" userId="8c6c079e8b078d4a" providerId="LiveId" clId="{AFA2F657-5F02-4774-A059-02BFC5C6D970}" dt="2021-06-07T11:34:29.602" v="8869"/>
          <ac:spMkLst>
            <pc:docMk/>
            <pc:sldMk cId="4294184483" sldId="286"/>
            <ac:spMk id="16" creationId="{B67F1498-3FAB-46F2-BFD7-AD72E2224B6E}"/>
          </ac:spMkLst>
        </pc:spChg>
        <pc:spChg chg="add del mod">
          <ac:chgData name="Park Seonyeong" userId="8c6c079e8b078d4a" providerId="LiveId" clId="{AFA2F657-5F02-4774-A059-02BFC5C6D970}" dt="2021-06-07T11:34:26.621" v="8867" actId="21"/>
          <ac:spMkLst>
            <pc:docMk/>
            <pc:sldMk cId="4294184483" sldId="286"/>
            <ac:spMk id="17" creationId="{5AC639FE-E511-41E1-B559-A3B601FE9A70}"/>
          </ac:spMkLst>
        </pc:spChg>
        <pc:spChg chg="add del mod">
          <ac:chgData name="Park Seonyeong" userId="8c6c079e8b078d4a" providerId="LiveId" clId="{AFA2F657-5F02-4774-A059-02BFC5C6D970}" dt="2021-06-07T11:34:29.602" v="8869"/>
          <ac:spMkLst>
            <pc:docMk/>
            <pc:sldMk cId="4294184483" sldId="286"/>
            <ac:spMk id="18" creationId="{EC18CB1A-1E95-4FC4-94A3-40978961D08A}"/>
          </ac:spMkLst>
        </pc:spChg>
        <pc:spChg chg="add del mod">
          <ac:chgData name="Park Seonyeong" userId="8c6c079e8b078d4a" providerId="LiveId" clId="{AFA2F657-5F02-4774-A059-02BFC5C6D970}" dt="2021-06-07T11:34:26.621" v="8867" actId="21"/>
          <ac:spMkLst>
            <pc:docMk/>
            <pc:sldMk cId="4294184483" sldId="286"/>
            <ac:spMk id="19" creationId="{211A9CD3-561C-4BD8-AA99-73C40AE45991}"/>
          </ac:spMkLst>
        </pc:spChg>
        <pc:spChg chg="add del mod">
          <ac:chgData name="Park Seonyeong" userId="8c6c079e8b078d4a" providerId="LiveId" clId="{AFA2F657-5F02-4774-A059-02BFC5C6D970}" dt="2021-06-07T11:34:29.602" v="8869"/>
          <ac:spMkLst>
            <pc:docMk/>
            <pc:sldMk cId="4294184483" sldId="286"/>
            <ac:spMk id="20" creationId="{7E65BA40-AC2E-4341-96E8-DC424EE357C8}"/>
          </ac:spMkLst>
        </pc:spChg>
        <pc:spChg chg="add mod">
          <ac:chgData name="Park Seonyeong" userId="8c6c079e8b078d4a" providerId="LiveId" clId="{AFA2F657-5F02-4774-A059-02BFC5C6D970}" dt="2021-06-06T15:43:26.863" v="4262" actId="1036"/>
          <ac:spMkLst>
            <pc:docMk/>
            <pc:sldMk cId="4294184483" sldId="286"/>
            <ac:spMk id="21" creationId="{763CCD5B-813A-45D2-9DB5-F6A6BC7BEDE8}"/>
          </ac:spMkLst>
        </pc:spChg>
        <pc:spChg chg="add mod">
          <ac:chgData name="Park Seonyeong" userId="8c6c079e8b078d4a" providerId="LiveId" clId="{AFA2F657-5F02-4774-A059-02BFC5C6D970}" dt="2021-06-06T15:43:26.863" v="4262" actId="1036"/>
          <ac:spMkLst>
            <pc:docMk/>
            <pc:sldMk cId="4294184483" sldId="286"/>
            <ac:spMk id="23" creationId="{C18A882A-D0BB-4283-B0BD-66709D7140BB}"/>
          </ac:spMkLst>
        </pc:spChg>
        <pc:spChg chg="add mod">
          <ac:chgData name="Park Seonyeong" userId="8c6c079e8b078d4a" providerId="LiveId" clId="{AFA2F657-5F02-4774-A059-02BFC5C6D970}" dt="2021-06-06T15:43:26.863" v="4262" actId="1036"/>
          <ac:spMkLst>
            <pc:docMk/>
            <pc:sldMk cId="4294184483" sldId="286"/>
            <ac:spMk id="24" creationId="{FE0F433D-C0C0-4DBB-9B17-7D5848D082C5}"/>
          </ac:spMkLst>
        </pc:spChg>
        <pc:spChg chg="mod">
          <ac:chgData name="Park Seonyeong" userId="8c6c079e8b078d4a" providerId="LiveId" clId="{AFA2F657-5F02-4774-A059-02BFC5C6D970}" dt="2021-06-06T15:45:16.387" v="4368"/>
          <ac:spMkLst>
            <pc:docMk/>
            <pc:sldMk cId="4294184483" sldId="286"/>
            <ac:spMk id="29" creationId="{9C01A357-55FF-4BBD-BF0E-929C43BFBD46}"/>
          </ac:spMkLst>
        </pc:spChg>
        <pc:spChg chg="add del mod">
          <ac:chgData name="Park Seonyeong" userId="8c6c079e8b078d4a" providerId="LiveId" clId="{AFA2F657-5F02-4774-A059-02BFC5C6D970}" dt="2021-06-07T11:34:26.621" v="8867" actId="21"/>
          <ac:spMkLst>
            <pc:docMk/>
            <pc:sldMk cId="4294184483" sldId="286"/>
            <ac:spMk id="30" creationId="{4B1490D3-933B-4E57-9BD7-DC3EB77785D3}"/>
          </ac:spMkLst>
        </pc:spChg>
        <pc:spChg chg="mod">
          <ac:chgData name="Park Seonyeong" userId="8c6c079e8b078d4a" providerId="LiveId" clId="{AFA2F657-5F02-4774-A059-02BFC5C6D970}" dt="2021-06-06T15:45:16.387" v="4368"/>
          <ac:spMkLst>
            <pc:docMk/>
            <pc:sldMk cId="4294184483" sldId="286"/>
            <ac:spMk id="31" creationId="{03B066F5-9E73-4A4F-941A-78845A4B1AD5}"/>
          </ac:spMkLst>
        </pc:spChg>
        <pc:spChg chg="mod">
          <ac:chgData name="Park Seonyeong" userId="8c6c079e8b078d4a" providerId="LiveId" clId="{AFA2F657-5F02-4774-A059-02BFC5C6D970}" dt="2021-06-06T15:45:16.387" v="4368"/>
          <ac:spMkLst>
            <pc:docMk/>
            <pc:sldMk cId="4294184483" sldId="286"/>
            <ac:spMk id="32" creationId="{328F1E61-A69A-45B6-8487-272D557D1CDF}"/>
          </ac:spMkLst>
        </pc:spChg>
        <pc:spChg chg="mod">
          <ac:chgData name="Park Seonyeong" userId="8c6c079e8b078d4a" providerId="LiveId" clId="{AFA2F657-5F02-4774-A059-02BFC5C6D970}" dt="2021-06-06T15:45:16.387" v="4368"/>
          <ac:spMkLst>
            <pc:docMk/>
            <pc:sldMk cId="4294184483" sldId="286"/>
            <ac:spMk id="33" creationId="{7EC95756-2B39-468F-88D7-63CEA35D1602}"/>
          </ac:spMkLst>
        </pc:spChg>
        <pc:spChg chg="mod">
          <ac:chgData name="Park Seonyeong" userId="8c6c079e8b078d4a" providerId="LiveId" clId="{AFA2F657-5F02-4774-A059-02BFC5C6D970}" dt="2021-06-06T15:45:16.387" v="4368"/>
          <ac:spMkLst>
            <pc:docMk/>
            <pc:sldMk cId="4294184483" sldId="286"/>
            <ac:spMk id="34" creationId="{A777978B-8313-421B-AF11-CDA92B21EED5}"/>
          </ac:spMkLst>
        </pc:spChg>
        <pc:spChg chg="del mod">
          <ac:chgData name="Park Seonyeong" userId="8c6c079e8b078d4a" providerId="LiveId" clId="{AFA2F657-5F02-4774-A059-02BFC5C6D970}" dt="2021-06-07T11:34:26.621" v="8867" actId="21"/>
          <ac:spMkLst>
            <pc:docMk/>
            <pc:sldMk cId="4294184483" sldId="286"/>
            <ac:spMk id="56" creationId="{20CAF7C5-4EBB-48D0-98EF-B2468B0C9A82}"/>
          </ac:spMkLst>
        </pc:spChg>
        <pc:grpChg chg="add mod">
          <ac:chgData name="Park Seonyeong" userId="8c6c079e8b078d4a" providerId="LiveId" clId="{AFA2F657-5F02-4774-A059-02BFC5C6D970}" dt="2021-06-06T15:43:26.863" v="4262" actId="1036"/>
          <ac:grpSpMkLst>
            <pc:docMk/>
            <pc:sldMk cId="4294184483" sldId="286"/>
            <ac:grpSpMk id="6" creationId="{0CBAF871-9F6C-4465-8C0F-B239C13FB6D0}"/>
          </ac:grpSpMkLst>
        </pc:grpChg>
        <pc:grpChg chg="add del mod">
          <ac:chgData name="Park Seonyeong" userId="8c6c079e8b078d4a" providerId="LiveId" clId="{AFA2F657-5F02-4774-A059-02BFC5C6D970}" dt="2021-06-06T15:45:15.957" v="4367" actId="21"/>
          <ac:grpSpMkLst>
            <pc:docMk/>
            <pc:sldMk cId="4294184483" sldId="286"/>
            <ac:grpSpMk id="7" creationId="{95EE2BD1-C00E-4A14-AB5C-D475B5925EAC}"/>
          </ac:grpSpMkLst>
        </pc:grpChg>
        <pc:grpChg chg="add del mod">
          <ac:chgData name="Park Seonyeong" userId="8c6c079e8b078d4a" providerId="LiveId" clId="{AFA2F657-5F02-4774-A059-02BFC5C6D970}" dt="2021-06-06T15:45:18.640" v="4369"/>
          <ac:grpSpMkLst>
            <pc:docMk/>
            <pc:sldMk cId="4294184483" sldId="286"/>
            <ac:grpSpMk id="27" creationId="{072FED45-2FBF-4E4A-BE8F-E03BCBD6963F}"/>
          </ac:grpSpMkLst>
        </pc:grpChg>
        <pc:grpChg chg="mod">
          <ac:chgData name="Park Seonyeong" userId="8c6c079e8b078d4a" providerId="LiveId" clId="{AFA2F657-5F02-4774-A059-02BFC5C6D970}" dt="2021-06-06T15:45:16.387" v="4368"/>
          <ac:grpSpMkLst>
            <pc:docMk/>
            <pc:sldMk cId="4294184483" sldId="286"/>
            <ac:grpSpMk id="28" creationId="{F14EDBFE-8ADC-486F-9DF7-310DA0EC7977}"/>
          </ac:grpSpMkLst>
        </pc:grpChg>
        <pc:picChg chg="del">
          <ac:chgData name="Park Seonyeong" userId="8c6c079e8b078d4a" providerId="LiveId" clId="{AFA2F657-5F02-4774-A059-02BFC5C6D970}" dt="2021-06-06T15:22:39.735" v="3059" actId="478"/>
          <ac:picMkLst>
            <pc:docMk/>
            <pc:sldMk cId="4294184483" sldId="286"/>
            <ac:picMk id="2" creationId="{00000000-0000-0000-0000-000000000000}"/>
          </ac:picMkLst>
        </pc:picChg>
        <pc:picChg chg="add mod">
          <ac:chgData name="Park Seonyeong" userId="8c6c079e8b078d4a" providerId="LiveId" clId="{AFA2F657-5F02-4774-A059-02BFC5C6D970}" dt="2021-06-07T11:34:36.530" v="8872" actId="1037"/>
          <ac:picMkLst>
            <pc:docMk/>
            <pc:sldMk cId="4294184483" sldId="286"/>
            <ac:picMk id="2" creationId="{E25455DD-A260-4B19-8375-3EC2C509215A}"/>
          </ac:picMkLst>
        </pc:picChg>
        <pc:picChg chg="del">
          <ac:chgData name="Park Seonyeong" userId="8c6c079e8b078d4a" providerId="LiveId" clId="{AFA2F657-5F02-4774-A059-02BFC5C6D970}" dt="2021-06-07T09:07:30.368" v="6939" actId="478"/>
          <ac:picMkLst>
            <pc:docMk/>
            <pc:sldMk cId="4294184483" sldId="286"/>
            <ac:picMk id="3" creationId="{00000000-0000-0000-0000-000000000000}"/>
          </ac:picMkLst>
        </pc:picChg>
        <pc:picChg chg="add mod">
          <ac:chgData name="Park Seonyeong" userId="8c6c079e8b078d4a" providerId="LiveId" clId="{AFA2F657-5F02-4774-A059-02BFC5C6D970}" dt="2021-06-06T15:45:25.668" v="4372" actId="1076"/>
          <ac:picMkLst>
            <pc:docMk/>
            <pc:sldMk cId="4294184483" sldId="286"/>
            <ac:picMk id="9" creationId="{BA9E54E9-6F00-485A-BDA4-058659AB12AB}"/>
          </ac:picMkLst>
        </pc:picChg>
        <pc:picChg chg="del">
          <ac:chgData name="Park Seonyeong" userId="8c6c079e8b078d4a" providerId="LiveId" clId="{AFA2F657-5F02-4774-A059-02BFC5C6D970}" dt="2021-06-06T15:26:25.640" v="3182" actId="478"/>
          <ac:picMkLst>
            <pc:docMk/>
            <pc:sldMk cId="4294184483" sldId="286"/>
            <ac:picMk id="14" creationId="{4FFA9C5F-F7B1-43B8-9BA7-1C8E4B3EAF9F}"/>
          </ac:picMkLst>
        </pc:picChg>
        <pc:picChg chg="add del mod">
          <ac:chgData name="Park Seonyeong" userId="8c6c079e8b078d4a" providerId="LiveId" clId="{AFA2F657-5F02-4774-A059-02BFC5C6D970}" dt="2021-06-06T15:27:11.560" v="3185" actId="478"/>
          <ac:picMkLst>
            <pc:docMk/>
            <pc:sldMk cId="4294184483" sldId="286"/>
            <ac:picMk id="18" creationId="{1939B962-2291-40E1-B922-9E120C5F840C}"/>
          </ac:picMkLst>
        </pc:picChg>
        <pc:picChg chg="add mod">
          <ac:chgData name="Park Seonyeong" userId="8c6c079e8b078d4a" providerId="LiveId" clId="{AFA2F657-5F02-4774-A059-02BFC5C6D970}" dt="2021-06-06T15:43:26.863" v="4262" actId="1036"/>
          <ac:picMkLst>
            <pc:docMk/>
            <pc:sldMk cId="4294184483" sldId="286"/>
            <ac:picMk id="20" creationId="{900B097F-AFDC-4914-A3D8-CCCF73613052}"/>
          </ac:picMkLst>
        </pc:picChg>
        <pc:picChg chg="add del mod">
          <ac:chgData name="Park Seonyeong" userId="8c6c079e8b078d4a" providerId="LiveId" clId="{AFA2F657-5F02-4774-A059-02BFC5C6D970}" dt="2021-06-06T15:43:58.380" v="4269"/>
          <ac:picMkLst>
            <pc:docMk/>
            <pc:sldMk cId="4294184483" sldId="286"/>
            <ac:picMk id="26" creationId="{6EDDBFEE-E6A8-4B86-BB31-767E7ED425C7}"/>
          </ac:picMkLst>
        </pc:picChg>
        <pc:picChg chg="mod">
          <ac:chgData name="Park Seonyeong" userId="8c6c079e8b078d4a" providerId="LiveId" clId="{AFA2F657-5F02-4774-A059-02BFC5C6D970}" dt="2021-06-06T15:45:16.387" v="4368"/>
          <ac:picMkLst>
            <pc:docMk/>
            <pc:sldMk cId="4294184483" sldId="286"/>
            <ac:picMk id="35" creationId="{2C2C32CE-BCBB-4ED1-9968-E310FF378287}"/>
          </ac:picMkLst>
        </pc:picChg>
        <pc:picChg chg="add del mod">
          <ac:chgData name="Park Seonyeong" userId="8c6c079e8b078d4a" providerId="LiveId" clId="{AFA2F657-5F02-4774-A059-02BFC5C6D970}" dt="2021-06-06T15:38:33.375" v="4144" actId="478"/>
          <ac:picMkLst>
            <pc:docMk/>
            <pc:sldMk cId="4294184483" sldId="286"/>
            <ac:picMk id="1026" creationId="{512212E9-6758-4A47-9788-D16360F59700}"/>
          </ac:picMkLst>
        </pc:picChg>
      </pc:sldChg>
      <pc:sldChg chg="addSp delSp modSp add mod">
        <pc:chgData name="Park Seonyeong" userId="8c6c079e8b078d4a" providerId="LiveId" clId="{AFA2F657-5F02-4774-A059-02BFC5C6D970}" dt="2021-06-07T11:35:02.134" v="8884" actId="1038"/>
        <pc:sldMkLst>
          <pc:docMk/>
          <pc:sldMk cId="1437633459" sldId="287"/>
        </pc:sldMkLst>
        <pc:spChg chg="del">
          <ac:chgData name="Park Seonyeong" userId="8c6c079e8b078d4a" providerId="LiveId" clId="{AFA2F657-5F02-4774-A059-02BFC5C6D970}" dt="2021-06-07T11:34:54.366" v="8878" actId="21"/>
          <ac:spMkLst>
            <pc:docMk/>
            <pc:sldMk cId="1437633459" sldId="287"/>
            <ac:spMk id="8" creationId="{EDE97B17-F6D6-4E9E-9927-459752A7FAE6}"/>
          </ac:spMkLst>
        </pc:spChg>
        <pc:spChg chg="del mod">
          <ac:chgData name="Park Seonyeong" userId="8c6c079e8b078d4a" providerId="LiveId" clId="{AFA2F657-5F02-4774-A059-02BFC5C6D970}" dt="2021-06-07T11:34:54.366" v="8878" actId="21"/>
          <ac:spMkLst>
            <pc:docMk/>
            <pc:sldMk cId="1437633459" sldId="287"/>
            <ac:spMk id="10" creationId="{1AB18C7C-A45E-4B20-960F-76EE7B33E617}"/>
          </ac:spMkLst>
        </pc:spChg>
        <pc:spChg chg="add del mod topLvl">
          <ac:chgData name="Park Seonyeong" userId="8c6c079e8b078d4a" providerId="LiveId" clId="{AFA2F657-5F02-4774-A059-02BFC5C6D970}" dt="2021-06-06T15:57:23.014" v="5172" actId="478"/>
          <ac:spMkLst>
            <pc:docMk/>
            <pc:sldMk cId="1437633459" sldId="287"/>
            <ac:spMk id="15" creationId="{58D47551-765B-4B7B-9F6C-68FEA0DF2304}"/>
          </ac:spMkLst>
        </pc:spChg>
        <pc:spChg chg="del mod">
          <ac:chgData name="Park Seonyeong" userId="8c6c079e8b078d4a" providerId="LiveId" clId="{AFA2F657-5F02-4774-A059-02BFC5C6D970}" dt="2021-06-07T11:34:54.366" v="8878" actId="21"/>
          <ac:spMkLst>
            <pc:docMk/>
            <pc:sldMk cId="1437633459" sldId="287"/>
            <ac:spMk id="17" creationId="{5AC639FE-E511-41E1-B559-A3B601FE9A70}"/>
          </ac:spMkLst>
        </pc:spChg>
        <pc:spChg chg="add mod">
          <ac:chgData name="Park Seonyeong" userId="8c6c079e8b078d4a" providerId="LiveId" clId="{AFA2F657-5F02-4774-A059-02BFC5C6D970}" dt="2021-06-07T09:07:40.960" v="6950" actId="20577"/>
          <ac:spMkLst>
            <pc:docMk/>
            <pc:sldMk cId="1437633459" sldId="287"/>
            <ac:spMk id="18" creationId="{6B19CF71-0337-4873-BBE3-6854BA90558C}"/>
          </ac:spMkLst>
        </pc:spChg>
        <pc:spChg chg="del mod">
          <ac:chgData name="Park Seonyeong" userId="8c6c079e8b078d4a" providerId="LiveId" clId="{AFA2F657-5F02-4774-A059-02BFC5C6D970}" dt="2021-06-07T11:34:54.366" v="8878" actId="21"/>
          <ac:spMkLst>
            <pc:docMk/>
            <pc:sldMk cId="1437633459" sldId="287"/>
            <ac:spMk id="19" creationId="{211A9CD3-561C-4BD8-AA99-73C40AE45991}"/>
          </ac:spMkLst>
        </pc:spChg>
        <pc:spChg chg="del mod topLvl">
          <ac:chgData name="Park Seonyeong" userId="8c6c079e8b078d4a" providerId="LiveId" clId="{AFA2F657-5F02-4774-A059-02BFC5C6D970}" dt="2021-06-07T11:34:54.366" v="8878" actId="21"/>
          <ac:spMkLst>
            <pc:docMk/>
            <pc:sldMk cId="1437633459" sldId="287"/>
            <ac:spMk id="20" creationId="{A771A337-6341-4C7F-BF0B-B20C156DD8D8}"/>
          </ac:spMkLst>
        </pc:spChg>
        <pc:spChg chg="add del mod">
          <ac:chgData name="Park Seonyeong" userId="8c6c079e8b078d4a" providerId="LiveId" clId="{AFA2F657-5F02-4774-A059-02BFC5C6D970}" dt="2021-06-07T11:34:57.460" v="8880"/>
          <ac:spMkLst>
            <pc:docMk/>
            <pc:sldMk cId="1437633459" sldId="287"/>
            <ac:spMk id="21" creationId="{3F55B71E-C416-48D4-B41C-3A8AD4B7A1A3}"/>
          </ac:spMkLst>
        </pc:spChg>
        <pc:spChg chg="del mod topLvl">
          <ac:chgData name="Park Seonyeong" userId="8c6c079e8b078d4a" providerId="LiveId" clId="{AFA2F657-5F02-4774-A059-02BFC5C6D970}" dt="2021-06-06T15:57:24.919" v="5173" actId="478"/>
          <ac:spMkLst>
            <pc:docMk/>
            <pc:sldMk cId="1437633459" sldId="287"/>
            <ac:spMk id="21" creationId="{E6AD11FD-3E80-4268-8DF5-0A71A7B1E21E}"/>
          </ac:spMkLst>
        </pc:spChg>
        <pc:spChg chg="add del mod">
          <ac:chgData name="Park Seonyeong" userId="8c6c079e8b078d4a" providerId="LiveId" clId="{AFA2F657-5F02-4774-A059-02BFC5C6D970}" dt="2021-06-07T11:34:57.460" v="8880"/>
          <ac:spMkLst>
            <pc:docMk/>
            <pc:sldMk cId="1437633459" sldId="287"/>
            <ac:spMk id="22" creationId="{5291D395-510E-4658-954B-FE3C04258910}"/>
          </ac:spMkLst>
        </pc:spChg>
        <pc:spChg chg="del mod topLvl">
          <ac:chgData name="Park Seonyeong" userId="8c6c079e8b078d4a" providerId="LiveId" clId="{AFA2F657-5F02-4774-A059-02BFC5C6D970}" dt="2021-06-07T11:34:54.366" v="8878" actId="21"/>
          <ac:spMkLst>
            <pc:docMk/>
            <pc:sldMk cId="1437633459" sldId="287"/>
            <ac:spMk id="23" creationId="{64DFAC70-E288-4E49-BF4D-9D010F2395F2}"/>
          </ac:spMkLst>
        </pc:spChg>
        <pc:spChg chg="del mod topLvl">
          <ac:chgData name="Park Seonyeong" userId="8c6c079e8b078d4a" providerId="LiveId" clId="{AFA2F657-5F02-4774-A059-02BFC5C6D970}" dt="2021-06-06T15:52:20.738" v="4629" actId="478"/>
          <ac:spMkLst>
            <pc:docMk/>
            <pc:sldMk cId="1437633459" sldId="287"/>
            <ac:spMk id="24" creationId="{600C8DF9-798F-4052-9FAD-AE883EA7CFD0}"/>
          </ac:spMkLst>
        </pc:spChg>
        <pc:spChg chg="add del mod">
          <ac:chgData name="Park Seonyeong" userId="8c6c079e8b078d4a" providerId="LiveId" clId="{AFA2F657-5F02-4774-A059-02BFC5C6D970}" dt="2021-06-07T11:34:57.460" v="8880"/>
          <ac:spMkLst>
            <pc:docMk/>
            <pc:sldMk cId="1437633459" sldId="287"/>
            <ac:spMk id="24" creationId="{6339E7FE-EAF8-42C2-A516-BC5F0D9A751F}"/>
          </ac:spMkLst>
        </pc:spChg>
        <pc:spChg chg="add del mod">
          <ac:chgData name="Park Seonyeong" userId="8c6c079e8b078d4a" providerId="LiveId" clId="{AFA2F657-5F02-4774-A059-02BFC5C6D970}" dt="2021-06-07T11:34:54.366" v="8878" actId="21"/>
          <ac:spMkLst>
            <pc:docMk/>
            <pc:sldMk cId="1437633459" sldId="287"/>
            <ac:spMk id="25" creationId="{2A874835-DB86-475A-8808-09A433BA471A}"/>
          </ac:spMkLst>
        </pc:spChg>
        <pc:spChg chg="add del mod">
          <ac:chgData name="Park Seonyeong" userId="8c6c079e8b078d4a" providerId="LiveId" clId="{AFA2F657-5F02-4774-A059-02BFC5C6D970}" dt="2021-06-07T11:34:54.366" v="8878" actId="21"/>
          <ac:spMkLst>
            <pc:docMk/>
            <pc:sldMk cId="1437633459" sldId="287"/>
            <ac:spMk id="26" creationId="{522C2E2C-E48E-4746-BA9C-A3F0E25564A0}"/>
          </ac:spMkLst>
        </pc:spChg>
        <pc:spChg chg="add del mod">
          <ac:chgData name="Park Seonyeong" userId="8c6c079e8b078d4a" providerId="LiveId" clId="{AFA2F657-5F02-4774-A059-02BFC5C6D970}" dt="2021-06-07T11:34:57.460" v="8880"/>
          <ac:spMkLst>
            <pc:docMk/>
            <pc:sldMk cId="1437633459" sldId="287"/>
            <ac:spMk id="27" creationId="{D989C34A-F0F2-42B2-A3D0-4236CE1CA73F}"/>
          </ac:spMkLst>
        </pc:spChg>
        <pc:spChg chg="add del mod">
          <ac:chgData name="Park Seonyeong" userId="8c6c079e8b078d4a" providerId="LiveId" clId="{AFA2F657-5F02-4774-A059-02BFC5C6D970}" dt="2021-06-07T11:34:57.460" v="8880"/>
          <ac:spMkLst>
            <pc:docMk/>
            <pc:sldMk cId="1437633459" sldId="287"/>
            <ac:spMk id="28" creationId="{C1CDF078-A139-4C61-8BB6-AC37A1276FEE}"/>
          </ac:spMkLst>
        </pc:spChg>
        <pc:spChg chg="add del mod">
          <ac:chgData name="Park Seonyeong" userId="8c6c079e8b078d4a" providerId="LiveId" clId="{AFA2F657-5F02-4774-A059-02BFC5C6D970}" dt="2021-06-07T11:34:57.460" v="8880"/>
          <ac:spMkLst>
            <pc:docMk/>
            <pc:sldMk cId="1437633459" sldId="287"/>
            <ac:spMk id="29" creationId="{B8974FA8-C915-4B6D-BEF1-8F24F8BCCB7A}"/>
          </ac:spMkLst>
        </pc:spChg>
        <pc:spChg chg="del mod topLvl">
          <ac:chgData name="Park Seonyeong" userId="8c6c079e8b078d4a" providerId="LiveId" clId="{AFA2F657-5F02-4774-A059-02BFC5C6D970}" dt="2021-06-07T11:34:54.366" v="8878" actId="21"/>
          <ac:spMkLst>
            <pc:docMk/>
            <pc:sldMk cId="1437633459" sldId="287"/>
            <ac:spMk id="30" creationId="{4B1490D3-933B-4E57-9BD7-DC3EB77785D3}"/>
          </ac:spMkLst>
        </pc:spChg>
        <pc:spChg chg="add del mod">
          <ac:chgData name="Park Seonyeong" userId="8c6c079e8b078d4a" providerId="LiveId" clId="{AFA2F657-5F02-4774-A059-02BFC5C6D970}" dt="2021-06-07T11:34:57.460" v="8880"/>
          <ac:spMkLst>
            <pc:docMk/>
            <pc:sldMk cId="1437633459" sldId="287"/>
            <ac:spMk id="31" creationId="{50B1C453-07C8-465F-B121-B8D62B538BB6}"/>
          </ac:spMkLst>
        </pc:spChg>
        <pc:spChg chg="add del mod">
          <ac:chgData name="Park Seonyeong" userId="8c6c079e8b078d4a" providerId="LiveId" clId="{AFA2F657-5F02-4774-A059-02BFC5C6D970}" dt="2021-06-07T11:34:57.460" v="8880"/>
          <ac:spMkLst>
            <pc:docMk/>
            <pc:sldMk cId="1437633459" sldId="287"/>
            <ac:spMk id="32" creationId="{8CB852C1-86D1-4916-A5D1-E2563FD492A5}"/>
          </ac:spMkLst>
        </pc:spChg>
        <pc:spChg chg="add del mod">
          <ac:chgData name="Park Seonyeong" userId="8c6c079e8b078d4a" providerId="LiveId" clId="{AFA2F657-5F02-4774-A059-02BFC5C6D970}" dt="2021-06-07T11:34:57.460" v="8880"/>
          <ac:spMkLst>
            <pc:docMk/>
            <pc:sldMk cId="1437633459" sldId="287"/>
            <ac:spMk id="33" creationId="{7200985A-2020-4A61-ACB2-D12192B76543}"/>
          </ac:spMkLst>
        </pc:spChg>
        <pc:spChg chg="del">
          <ac:chgData name="Park Seonyeong" userId="8c6c079e8b078d4a" providerId="LiveId" clId="{AFA2F657-5F02-4774-A059-02BFC5C6D970}" dt="2021-06-06T15:50:10.632" v="4533" actId="478"/>
          <ac:spMkLst>
            <pc:docMk/>
            <pc:sldMk cId="1437633459" sldId="287"/>
            <ac:spMk id="56" creationId="{20CAF7C5-4EBB-48D0-98EF-B2468B0C9A82}"/>
          </ac:spMkLst>
        </pc:spChg>
        <pc:grpChg chg="add mod">
          <ac:chgData name="Park Seonyeong" userId="8c6c079e8b078d4a" providerId="LiveId" clId="{AFA2F657-5F02-4774-A059-02BFC5C6D970}" dt="2021-06-07T07:33:51.835" v="6595" actId="1076"/>
          <ac:grpSpMkLst>
            <pc:docMk/>
            <pc:sldMk cId="1437633459" sldId="287"/>
            <ac:grpSpMk id="2" creationId="{F96B0B73-551F-4A13-B0E6-3CA5A64FF895}"/>
          </ac:grpSpMkLst>
        </pc:grpChg>
        <pc:grpChg chg="add del mod">
          <ac:chgData name="Park Seonyeong" userId="8c6c079e8b078d4a" providerId="LiveId" clId="{AFA2F657-5F02-4774-A059-02BFC5C6D970}" dt="2021-06-06T15:57:23.014" v="5172" actId="478"/>
          <ac:grpSpMkLst>
            <pc:docMk/>
            <pc:sldMk cId="1437633459" sldId="287"/>
            <ac:grpSpMk id="4" creationId="{1CA6826D-6015-4080-B6BF-0CCE1210CF74}"/>
          </ac:grpSpMkLst>
        </pc:grpChg>
        <pc:grpChg chg="add del mod">
          <ac:chgData name="Park Seonyeong" userId="8c6c079e8b078d4a" providerId="LiveId" clId="{AFA2F657-5F02-4774-A059-02BFC5C6D970}" dt="2021-06-06T15:57:24.919" v="5173" actId="478"/>
          <ac:grpSpMkLst>
            <pc:docMk/>
            <pc:sldMk cId="1437633459" sldId="287"/>
            <ac:grpSpMk id="18" creationId="{45DCB4D7-741D-4CC4-8E26-BE6E1FE0977A}"/>
          </ac:grpSpMkLst>
        </pc:grpChg>
        <pc:grpChg chg="add del mod">
          <ac:chgData name="Park Seonyeong" userId="8c6c079e8b078d4a" providerId="LiveId" clId="{AFA2F657-5F02-4774-A059-02BFC5C6D970}" dt="2021-06-06T15:52:20.738" v="4629" actId="478"/>
          <ac:grpSpMkLst>
            <pc:docMk/>
            <pc:sldMk cId="1437633459" sldId="287"/>
            <ac:grpSpMk id="22" creationId="{7AEA8B39-DEEC-4CDA-A9EA-6C21F5DB8A92}"/>
          </ac:grpSpMkLst>
        </pc:grpChg>
        <pc:picChg chg="del">
          <ac:chgData name="Park Seonyeong" userId="8c6c079e8b078d4a" providerId="LiveId" clId="{AFA2F657-5F02-4774-A059-02BFC5C6D970}" dt="2021-06-07T09:07:38.963" v="6947" actId="478"/>
          <ac:picMkLst>
            <pc:docMk/>
            <pc:sldMk cId="1437633459" sldId="287"/>
            <ac:picMk id="3" creationId="{00000000-0000-0000-0000-000000000000}"/>
          </ac:picMkLst>
        </pc:picChg>
        <pc:picChg chg="add mod">
          <ac:chgData name="Park Seonyeong" userId="8c6c079e8b078d4a" providerId="LiveId" clId="{AFA2F657-5F02-4774-A059-02BFC5C6D970}" dt="2021-06-07T11:35:02.134" v="8884" actId="1038"/>
          <ac:picMkLst>
            <pc:docMk/>
            <pc:sldMk cId="1437633459" sldId="287"/>
            <ac:picMk id="4" creationId="{58A5A3BA-9967-42CB-A0C3-C67D6307B34D}"/>
          </ac:picMkLst>
        </pc:picChg>
        <pc:picChg chg="del">
          <ac:chgData name="Park Seonyeong" userId="8c6c079e8b078d4a" providerId="LiveId" clId="{AFA2F657-5F02-4774-A059-02BFC5C6D970}" dt="2021-06-06T15:48:57.133" v="4509" actId="478"/>
          <ac:picMkLst>
            <pc:docMk/>
            <pc:sldMk cId="1437633459" sldId="287"/>
            <ac:picMk id="9" creationId="{BA9E54E9-6F00-485A-BDA4-058659AB12AB}"/>
          </ac:picMkLst>
        </pc:picChg>
        <pc:picChg chg="add mod ord modCrop">
          <ac:chgData name="Park Seonyeong" userId="8c6c079e8b078d4a" providerId="LiveId" clId="{AFA2F657-5F02-4774-A059-02BFC5C6D970}" dt="2021-06-06T15:50:27.551" v="4539" actId="164"/>
          <ac:picMkLst>
            <pc:docMk/>
            <pc:sldMk cId="1437633459" sldId="287"/>
            <ac:picMk id="12" creationId="{7F886177-CAAA-4E95-A33B-7E0F0AD34C98}"/>
          </ac:picMkLst>
        </pc:picChg>
        <pc:picChg chg="add mod modCrop">
          <ac:chgData name="Park Seonyeong" userId="8c6c079e8b078d4a" providerId="LiveId" clId="{AFA2F657-5F02-4774-A059-02BFC5C6D970}" dt="2021-06-06T15:50:27.551" v="4539" actId="164"/>
          <ac:picMkLst>
            <pc:docMk/>
            <pc:sldMk cId="1437633459" sldId="287"/>
            <ac:picMk id="13" creationId="{549B5E28-7874-4F4E-8111-1748576B1328}"/>
          </ac:picMkLst>
        </pc:picChg>
      </pc:sldChg>
      <pc:sldChg chg="addSp delSp modSp add mod delAnim modAnim">
        <pc:chgData name="Park Seonyeong" userId="8c6c079e8b078d4a" providerId="LiveId" clId="{AFA2F657-5F02-4774-A059-02BFC5C6D970}" dt="2021-06-07T14:52:13.264" v="9059" actId="1035"/>
        <pc:sldMkLst>
          <pc:docMk/>
          <pc:sldMk cId="518491140" sldId="288"/>
        </pc:sldMkLst>
        <pc:spChg chg="add del mod">
          <ac:chgData name="Park Seonyeong" userId="8c6c079e8b078d4a" providerId="LiveId" clId="{AFA2F657-5F02-4774-A059-02BFC5C6D970}" dt="2021-06-07T11:22:28.506" v="8757" actId="478"/>
          <ac:spMkLst>
            <pc:docMk/>
            <pc:sldMk cId="518491140" sldId="288"/>
            <ac:spMk id="5" creationId="{AC6CF1C2-7619-4509-B4D6-9D6AEF26B42B}"/>
          </ac:spMkLst>
        </pc:spChg>
        <pc:spChg chg="del mod">
          <ac:chgData name="Park Seonyeong" userId="8c6c079e8b078d4a" providerId="LiveId" clId="{AFA2F657-5F02-4774-A059-02BFC5C6D970}" dt="2021-06-07T11:35:10.094" v="8885" actId="21"/>
          <ac:spMkLst>
            <pc:docMk/>
            <pc:sldMk cId="518491140" sldId="288"/>
            <ac:spMk id="8" creationId="{EDE97B17-F6D6-4E9E-9927-459752A7FAE6}"/>
          </ac:spMkLst>
        </pc:spChg>
        <pc:spChg chg="add mod">
          <ac:chgData name="Park Seonyeong" userId="8c6c079e8b078d4a" providerId="LiveId" clId="{AFA2F657-5F02-4774-A059-02BFC5C6D970}" dt="2021-06-07T09:07:47.857" v="6958" actId="20577"/>
          <ac:spMkLst>
            <pc:docMk/>
            <pc:sldMk cId="518491140" sldId="288"/>
            <ac:spMk id="9" creationId="{364CA285-64A1-455F-9B39-D954D16A686F}"/>
          </ac:spMkLst>
        </pc:spChg>
        <pc:spChg chg="del mod">
          <ac:chgData name="Park Seonyeong" userId="8c6c079e8b078d4a" providerId="LiveId" clId="{AFA2F657-5F02-4774-A059-02BFC5C6D970}" dt="2021-06-07T11:35:17.283" v="8887" actId="21"/>
          <ac:spMkLst>
            <pc:docMk/>
            <pc:sldMk cId="518491140" sldId="288"/>
            <ac:spMk id="10" creationId="{1AB18C7C-A45E-4B20-960F-76EE7B33E617}"/>
          </ac:spMkLst>
        </pc:spChg>
        <pc:spChg chg="add del mod">
          <ac:chgData name="Park Seonyeong" userId="8c6c079e8b078d4a" providerId="LiveId" clId="{AFA2F657-5F02-4774-A059-02BFC5C6D970}" dt="2021-06-07T11:35:10.094" v="8885" actId="21"/>
          <ac:spMkLst>
            <pc:docMk/>
            <pc:sldMk cId="518491140" sldId="288"/>
            <ac:spMk id="12" creationId="{689D665D-83B5-41F1-9B14-53645FFCF0E3}"/>
          </ac:spMkLst>
        </pc:spChg>
        <pc:spChg chg="add mod">
          <ac:chgData name="Park Seonyeong" userId="8c6c079e8b078d4a" providerId="LiveId" clId="{AFA2F657-5F02-4774-A059-02BFC5C6D970}" dt="2021-06-07T14:50:59.256" v="9044" actId="14100"/>
          <ac:spMkLst>
            <pc:docMk/>
            <pc:sldMk cId="518491140" sldId="288"/>
            <ac:spMk id="12" creationId="{B4C56826-B749-4E5C-A741-80138086C1C2}"/>
          </ac:spMkLst>
        </pc:spChg>
        <pc:spChg chg="add del mod">
          <ac:chgData name="Park Seonyeong" userId="8c6c079e8b078d4a" providerId="LiveId" clId="{AFA2F657-5F02-4774-A059-02BFC5C6D970}" dt="2021-06-07T11:35:10.094" v="8885" actId="21"/>
          <ac:spMkLst>
            <pc:docMk/>
            <pc:sldMk cId="518491140" sldId="288"/>
            <ac:spMk id="13" creationId="{5A86063E-C2FD-4ADC-9AE4-8C5C432E376B}"/>
          </ac:spMkLst>
        </pc:spChg>
        <pc:spChg chg="del mod">
          <ac:chgData name="Park Seonyeong" userId="8c6c079e8b078d4a" providerId="LiveId" clId="{AFA2F657-5F02-4774-A059-02BFC5C6D970}" dt="2021-06-07T11:35:10.094" v="8885" actId="21"/>
          <ac:spMkLst>
            <pc:docMk/>
            <pc:sldMk cId="518491140" sldId="288"/>
            <ac:spMk id="17" creationId="{5AC639FE-E511-41E1-B559-A3B601FE9A70}"/>
          </ac:spMkLst>
        </pc:spChg>
        <pc:spChg chg="del">
          <ac:chgData name="Park Seonyeong" userId="8c6c079e8b078d4a" providerId="LiveId" clId="{AFA2F657-5F02-4774-A059-02BFC5C6D970}" dt="2021-06-06T16:12:03.822" v="5276" actId="478"/>
          <ac:spMkLst>
            <pc:docMk/>
            <pc:sldMk cId="518491140" sldId="288"/>
            <ac:spMk id="19" creationId="{211A9CD3-561C-4BD8-AA99-73C40AE45991}"/>
          </ac:spMkLst>
        </pc:spChg>
        <pc:spChg chg="add del mod">
          <ac:chgData name="Park Seonyeong" userId="8c6c079e8b078d4a" providerId="LiveId" clId="{AFA2F657-5F02-4774-A059-02BFC5C6D970}" dt="2021-06-07T11:35:17.283" v="8887" actId="21"/>
          <ac:spMkLst>
            <pc:docMk/>
            <pc:sldMk cId="518491140" sldId="288"/>
            <ac:spMk id="19" creationId="{9A526923-CF4D-4C90-A5EF-34904C646650}"/>
          </ac:spMkLst>
        </pc:spChg>
        <pc:spChg chg="del">
          <ac:chgData name="Park Seonyeong" userId="8c6c079e8b078d4a" providerId="LiveId" clId="{AFA2F657-5F02-4774-A059-02BFC5C6D970}" dt="2021-06-06T16:12:03.822" v="5276" actId="478"/>
          <ac:spMkLst>
            <pc:docMk/>
            <pc:sldMk cId="518491140" sldId="288"/>
            <ac:spMk id="20" creationId="{A771A337-6341-4C7F-BF0B-B20C156DD8D8}"/>
          </ac:spMkLst>
        </pc:spChg>
        <pc:spChg chg="add del mod">
          <ac:chgData name="Park Seonyeong" userId="8c6c079e8b078d4a" providerId="LiveId" clId="{AFA2F657-5F02-4774-A059-02BFC5C6D970}" dt="2021-06-07T11:35:17.283" v="8887" actId="21"/>
          <ac:spMkLst>
            <pc:docMk/>
            <pc:sldMk cId="518491140" sldId="288"/>
            <ac:spMk id="20" creationId="{F2C811B2-9A92-4E74-9BA7-50EECE1F3DAC}"/>
          </ac:spMkLst>
        </pc:spChg>
        <pc:spChg chg="add del mod">
          <ac:chgData name="Park Seonyeong" userId="8c6c079e8b078d4a" providerId="LiveId" clId="{AFA2F657-5F02-4774-A059-02BFC5C6D970}" dt="2021-06-07T11:35:17.283" v="8887" actId="21"/>
          <ac:spMkLst>
            <pc:docMk/>
            <pc:sldMk cId="518491140" sldId="288"/>
            <ac:spMk id="21" creationId="{70BF5603-4520-4FBD-B958-CF1A236B5B49}"/>
          </ac:spMkLst>
        </pc:spChg>
        <pc:spChg chg="add del mod">
          <ac:chgData name="Park Seonyeong" userId="8c6c079e8b078d4a" providerId="LiveId" clId="{AFA2F657-5F02-4774-A059-02BFC5C6D970}" dt="2021-06-07T11:35:17.283" v="8887" actId="21"/>
          <ac:spMkLst>
            <pc:docMk/>
            <pc:sldMk cId="518491140" sldId="288"/>
            <ac:spMk id="22" creationId="{E2DD124A-E156-4F77-BE90-333A45049C25}"/>
          </ac:spMkLst>
        </pc:spChg>
        <pc:spChg chg="add del mod">
          <ac:chgData name="Park Seonyeong" userId="8c6c079e8b078d4a" providerId="LiveId" clId="{AFA2F657-5F02-4774-A059-02BFC5C6D970}" dt="2021-06-07T11:35:23.626" v="8889"/>
          <ac:spMkLst>
            <pc:docMk/>
            <pc:sldMk cId="518491140" sldId="288"/>
            <ac:spMk id="23" creationId="{58F18817-1CB0-48F2-9880-2C51C3C36886}"/>
          </ac:spMkLst>
        </pc:spChg>
        <pc:spChg chg="del">
          <ac:chgData name="Park Seonyeong" userId="8c6c079e8b078d4a" providerId="LiveId" clId="{AFA2F657-5F02-4774-A059-02BFC5C6D970}" dt="2021-06-06T16:12:03.822" v="5276" actId="478"/>
          <ac:spMkLst>
            <pc:docMk/>
            <pc:sldMk cId="518491140" sldId="288"/>
            <ac:spMk id="23" creationId="{64DFAC70-E288-4E49-BF4D-9D010F2395F2}"/>
          </ac:spMkLst>
        </pc:spChg>
        <pc:spChg chg="add del mod">
          <ac:chgData name="Park Seonyeong" userId="8c6c079e8b078d4a" providerId="LiveId" clId="{AFA2F657-5F02-4774-A059-02BFC5C6D970}" dt="2021-06-07T11:35:23.626" v="8889"/>
          <ac:spMkLst>
            <pc:docMk/>
            <pc:sldMk cId="518491140" sldId="288"/>
            <ac:spMk id="24" creationId="{EF44A1C3-8481-4BB9-9769-3EC64AFF2F79}"/>
          </ac:spMkLst>
        </pc:spChg>
        <pc:spChg chg="del">
          <ac:chgData name="Park Seonyeong" userId="8c6c079e8b078d4a" providerId="LiveId" clId="{AFA2F657-5F02-4774-A059-02BFC5C6D970}" dt="2021-06-06T16:12:03.822" v="5276" actId="478"/>
          <ac:spMkLst>
            <pc:docMk/>
            <pc:sldMk cId="518491140" sldId="288"/>
            <ac:spMk id="25" creationId="{2A874835-DB86-475A-8808-09A433BA471A}"/>
          </ac:spMkLst>
        </pc:spChg>
        <pc:spChg chg="add del mod">
          <ac:chgData name="Park Seonyeong" userId="8c6c079e8b078d4a" providerId="LiveId" clId="{AFA2F657-5F02-4774-A059-02BFC5C6D970}" dt="2021-06-07T11:35:23.626" v="8889"/>
          <ac:spMkLst>
            <pc:docMk/>
            <pc:sldMk cId="518491140" sldId="288"/>
            <ac:spMk id="25" creationId="{2BAA61BF-8B4A-4296-8938-700BF4B9358F}"/>
          </ac:spMkLst>
        </pc:spChg>
        <pc:spChg chg="del">
          <ac:chgData name="Park Seonyeong" userId="8c6c079e8b078d4a" providerId="LiveId" clId="{AFA2F657-5F02-4774-A059-02BFC5C6D970}" dt="2021-06-06T16:12:03.822" v="5276" actId="478"/>
          <ac:spMkLst>
            <pc:docMk/>
            <pc:sldMk cId="518491140" sldId="288"/>
            <ac:spMk id="26" creationId="{522C2E2C-E48E-4746-BA9C-A3F0E25564A0}"/>
          </ac:spMkLst>
        </pc:spChg>
        <pc:spChg chg="add del mod">
          <ac:chgData name="Park Seonyeong" userId="8c6c079e8b078d4a" providerId="LiveId" clId="{AFA2F657-5F02-4774-A059-02BFC5C6D970}" dt="2021-06-07T11:35:23.626" v="8889"/>
          <ac:spMkLst>
            <pc:docMk/>
            <pc:sldMk cId="518491140" sldId="288"/>
            <ac:spMk id="26" creationId="{8711D5E9-4B2F-4387-9434-45D4FB98B970}"/>
          </ac:spMkLst>
        </pc:spChg>
        <pc:spChg chg="add del mod">
          <ac:chgData name="Park Seonyeong" userId="8c6c079e8b078d4a" providerId="LiveId" clId="{AFA2F657-5F02-4774-A059-02BFC5C6D970}" dt="2021-06-07T11:35:23.626" v="8889"/>
          <ac:spMkLst>
            <pc:docMk/>
            <pc:sldMk cId="518491140" sldId="288"/>
            <ac:spMk id="27" creationId="{76014D7B-D55B-474F-8BB3-1E52E8AC7851}"/>
          </ac:spMkLst>
        </pc:spChg>
        <pc:spChg chg="del">
          <ac:chgData name="Park Seonyeong" userId="8c6c079e8b078d4a" providerId="LiveId" clId="{AFA2F657-5F02-4774-A059-02BFC5C6D970}" dt="2021-06-06T16:12:03.822" v="5276" actId="478"/>
          <ac:spMkLst>
            <pc:docMk/>
            <pc:sldMk cId="518491140" sldId="288"/>
            <ac:spMk id="30" creationId="{4B1490D3-933B-4E57-9BD7-DC3EB77785D3}"/>
          </ac:spMkLst>
        </pc:spChg>
        <pc:grpChg chg="del">
          <ac:chgData name="Park Seonyeong" userId="8c6c079e8b078d4a" providerId="LiveId" clId="{AFA2F657-5F02-4774-A059-02BFC5C6D970}" dt="2021-06-06T16:12:01.200" v="5275" actId="478"/>
          <ac:grpSpMkLst>
            <pc:docMk/>
            <pc:sldMk cId="518491140" sldId="288"/>
            <ac:grpSpMk id="2" creationId="{F96B0B73-551F-4A13-B0E6-3CA5A64FF895}"/>
          </ac:grpSpMkLst>
        </pc:grpChg>
        <pc:picChg chg="add del mod">
          <ac:chgData name="Park Seonyeong" userId="8c6c079e8b078d4a" providerId="LiveId" clId="{AFA2F657-5F02-4774-A059-02BFC5C6D970}" dt="2021-06-07T11:22:28.506" v="8757" actId="478"/>
          <ac:picMkLst>
            <pc:docMk/>
            <pc:sldMk cId="518491140" sldId="288"/>
            <ac:picMk id="2" creationId="{6DBC168B-3408-445D-8F27-38EC828A5462}"/>
          </ac:picMkLst>
        </pc:picChg>
        <pc:picChg chg="del">
          <ac:chgData name="Park Seonyeong" userId="8c6c079e8b078d4a" providerId="LiveId" clId="{AFA2F657-5F02-4774-A059-02BFC5C6D970}" dt="2021-06-07T09:07:44.193" v="6951" actId="478"/>
          <ac:picMkLst>
            <pc:docMk/>
            <pc:sldMk cId="518491140" sldId="288"/>
            <ac:picMk id="3" creationId="{00000000-0000-0000-0000-000000000000}"/>
          </ac:picMkLst>
        </pc:picChg>
        <pc:picChg chg="add del mod">
          <ac:chgData name="Park Seonyeong" userId="8c6c079e8b078d4a" providerId="LiveId" clId="{AFA2F657-5F02-4774-A059-02BFC5C6D970}" dt="2021-06-07T11:18:53.977" v="8740" actId="478"/>
          <ac:picMkLst>
            <pc:docMk/>
            <pc:sldMk cId="518491140" sldId="288"/>
            <ac:picMk id="4" creationId="{B10DFC44-C422-44E3-B67B-F534AB76F5FE}"/>
          </ac:picMkLst>
        </pc:picChg>
        <pc:picChg chg="add del mod">
          <ac:chgData name="Park Seonyeong" userId="8c6c079e8b078d4a" providerId="LiveId" clId="{AFA2F657-5F02-4774-A059-02BFC5C6D970}" dt="2021-06-07T14:51:46.792" v="9054" actId="21"/>
          <ac:picMkLst>
            <pc:docMk/>
            <pc:sldMk cId="518491140" sldId="288"/>
            <ac:picMk id="6" creationId="{590494C1-86E3-4184-BBEF-183EDA42B8BD}"/>
          </ac:picMkLst>
        </pc:picChg>
        <pc:picChg chg="add del mod">
          <ac:chgData name="Park Seonyeong" userId="8c6c079e8b078d4a" providerId="LiveId" clId="{AFA2F657-5F02-4774-A059-02BFC5C6D970}" dt="2021-06-07T14:51:46.792" v="9054" actId="21"/>
          <ac:picMkLst>
            <pc:docMk/>
            <pc:sldMk cId="518491140" sldId="288"/>
            <ac:picMk id="7" creationId="{CD058B80-7A47-40BC-B983-3C43856C8394}"/>
          </ac:picMkLst>
        </pc:picChg>
        <pc:picChg chg="add mod ord">
          <ac:chgData name="Park Seonyeong" userId="8c6c079e8b078d4a" providerId="LiveId" clId="{AFA2F657-5F02-4774-A059-02BFC5C6D970}" dt="2021-06-07T14:52:13.264" v="9059" actId="1035"/>
          <ac:picMkLst>
            <pc:docMk/>
            <pc:sldMk cId="518491140" sldId="288"/>
            <ac:picMk id="10" creationId="{F61BE0C4-AC5F-4C42-95D4-80FF5F15544E}"/>
          </ac:picMkLst>
        </pc:picChg>
        <pc:picChg chg="add del mod">
          <ac:chgData name="Park Seonyeong" userId="8c6c079e8b078d4a" providerId="LiveId" clId="{AFA2F657-5F02-4774-A059-02BFC5C6D970}" dt="2021-06-07T11:20:24.924" v="8750" actId="478"/>
          <ac:picMkLst>
            <pc:docMk/>
            <pc:sldMk cId="518491140" sldId="288"/>
            <ac:picMk id="11" creationId="{5BA7C9E0-0997-4444-AE6B-751BEAF7F209}"/>
          </ac:picMkLst>
        </pc:picChg>
        <pc:picChg chg="add del mod modCrop">
          <ac:chgData name="Park Seonyeong" userId="8c6c079e8b078d4a" providerId="LiveId" clId="{AFA2F657-5F02-4774-A059-02BFC5C6D970}" dt="2021-06-07T14:50:16.397" v="9031" actId="21"/>
          <ac:picMkLst>
            <pc:docMk/>
            <pc:sldMk cId="518491140" sldId="288"/>
            <ac:picMk id="11" creationId="{D723E269-3302-4C34-A1B2-0C30C32DDF3D}"/>
          </ac:picMkLst>
        </pc:picChg>
        <pc:picChg chg="add del mod">
          <ac:chgData name="Park Seonyeong" userId="8c6c079e8b078d4a" providerId="LiveId" clId="{AFA2F657-5F02-4774-A059-02BFC5C6D970}" dt="2021-06-07T14:51:34.475" v="9050"/>
          <ac:picMkLst>
            <pc:docMk/>
            <pc:sldMk cId="518491140" sldId="288"/>
            <ac:picMk id="13" creationId="{DA194243-0083-40EA-8237-615CEAF67931}"/>
          </ac:picMkLst>
        </pc:picChg>
        <pc:picChg chg="add del mod modCrop">
          <ac:chgData name="Park Seonyeong" userId="8c6c079e8b078d4a" providerId="LiveId" clId="{AFA2F657-5F02-4774-A059-02BFC5C6D970}" dt="2021-06-07T14:51:46.792" v="9054" actId="21"/>
          <ac:picMkLst>
            <pc:docMk/>
            <pc:sldMk cId="518491140" sldId="288"/>
            <ac:picMk id="15" creationId="{444DD7C2-3657-41E5-B463-D392FEE9C74C}"/>
          </ac:picMkLst>
        </pc:picChg>
        <pc:picChg chg="add del mod modCrop">
          <ac:chgData name="Park Seonyeong" userId="8c6c079e8b078d4a" providerId="LiveId" clId="{AFA2F657-5F02-4774-A059-02BFC5C6D970}" dt="2021-06-07T14:51:39.584" v="9052" actId="732"/>
          <ac:picMkLst>
            <pc:docMk/>
            <pc:sldMk cId="518491140" sldId="288"/>
            <ac:picMk id="16" creationId="{F890A477-B159-4C25-9156-F0F4929BA526}"/>
          </ac:picMkLst>
        </pc:picChg>
      </pc:sldChg>
      <pc:sldChg chg="addSp delSp modSp add del mod modAnim">
        <pc:chgData name="Park Seonyeong" userId="8c6c079e8b078d4a" providerId="LiveId" clId="{AFA2F657-5F02-4774-A059-02BFC5C6D970}" dt="2021-06-07T14:52:42.604" v="9080" actId="47"/>
        <pc:sldMkLst>
          <pc:docMk/>
          <pc:sldMk cId="2243893665" sldId="289"/>
        </pc:sldMkLst>
        <pc:spChg chg="add mod">
          <ac:chgData name="Park Seonyeong" userId="8c6c079e8b078d4a" providerId="LiveId" clId="{AFA2F657-5F02-4774-A059-02BFC5C6D970}" dt="2021-06-07T14:50:44.980" v="9039" actId="207"/>
          <ac:spMkLst>
            <pc:docMk/>
            <pc:sldMk cId="2243893665" sldId="289"/>
            <ac:spMk id="6" creationId="{DD64E989-90DB-405A-B780-4C4A8CEF607C}"/>
          </ac:spMkLst>
        </pc:spChg>
        <pc:spChg chg="del mod">
          <ac:chgData name="Park Seonyeong" userId="8c6c079e8b078d4a" providerId="LiveId" clId="{AFA2F657-5F02-4774-A059-02BFC5C6D970}" dt="2021-06-07T11:35:35.580" v="8897" actId="21"/>
          <ac:spMkLst>
            <pc:docMk/>
            <pc:sldMk cId="2243893665" sldId="289"/>
            <ac:spMk id="8" creationId="{EDE97B17-F6D6-4E9E-9927-459752A7FAE6}"/>
          </ac:spMkLst>
        </pc:spChg>
        <pc:spChg chg="add mod">
          <ac:chgData name="Park Seonyeong" userId="8c6c079e8b078d4a" providerId="LiveId" clId="{AFA2F657-5F02-4774-A059-02BFC5C6D970}" dt="2021-06-07T09:08:03.410" v="6964" actId="20577"/>
          <ac:spMkLst>
            <pc:docMk/>
            <pc:sldMk cId="2243893665" sldId="289"/>
            <ac:spMk id="9" creationId="{9606EE8A-3010-4A78-8CB0-270DCF9ED48D}"/>
          </ac:spMkLst>
        </pc:spChg>
        <pc:spChg chg="del mod">
          <ac:chgData name="Park Seonyeong" userId="8c6c079e8b078d4a" providerId="LiveId" clId="{AFA2F657-5F02-4774-A059-02BFC5C6D970}" dt="2021-06-07T10:54:10.022" v="8243" actId="478"/>
          <ac:spMkLst>
            <pc:docMk/>
            <pc:sldMk cId="2243893665" sldId="289"/>
            <ac:spMk id="10" creationId="{1AB18C7C-A45E-4B20-960F-76EE7B33E617}"/>
          </ac:spMkLst>
        </pc:spChg>
        <pc:spChg chg="add del mod">
          <ac:chgData name="Park Seonyeong" userId="8c6c079e8b078d4a" providerId="LiveId" clId="{AFA2F657-5F02-4774-A059-02BFC5C6D970}" dt="2021-06-07T11:35:38.097" v="8899"/>
          <ac:spMkLst>
            <pc:docMk/>
            <pc:sldMk cId="2243893665" sldId="289"/>
            <ac:spMk id="11" creationId="{B12821F5-7840-472F-8A8B-801E211D6934}"/>
          </ac:spMkLst>
        </pc:spChg>
        <pc:spChg chg="add del mod">
          <ac:chgData name="Park Seonyeong" userId="8c6c079e8b078d4a" providerId="LiveId" clId="{AFA2F657-5F02-4774-A059-02BFC5C6D970}" dt="2021-06-07T11:35:38.097" v="8899"/>
          <ac:spMkLst>
            <pc:docMk/>
            <pc:sldMk cId="2243893665" sldId="289"/>
            <ac:spMk id="12" creationId="{EAA61875-00AC-484D-8B6F-EEDFA1E60810}"/>
          </ac:spMkLst>
        </pc:spChg>
        <pc:spChg chg="del mod">
          <ac:chgData name="Park Seonyeong" userId="8c6c079e8b078d4a" providerId="LiveId" clId="{AFA2F657-5F02-4774-A059-02BFC5C6D970}" dt="2021-06-07T11:35:35.580" v="8897" actId="21"/>
          <ac:spMkLst>
            <pc:docMk/>
            <pc:sldMk cId="2243893665" sldId="289"/>
            <ac:spMk id="17" creationId="{5AC639FE-E511-41E1-B559-A3B601FE9A70}"/>
          </ac:spMkLst>
        </pc:spChg>
        <pc:picChg chg="del">
          <ac:chgData name="Park Seonyeong" userId="8c6c079e8b078d4a" providerId="LiveId" clId="{AFA2F657-5F02-4774-A059-02BFC5C6D970}" dt="2021-06-07T09:07:51.738" v="6959" actId="478"/>
          <ac:picMkLst>
            <pc:docMk/>
            <pc:sldMk cId="2243893665" sldId="289"/>
            <ac:picMk id="3" creationId="{00000000-0000-0000-0000-000000000000}"/>
          </ac:picMkLst>
        </pc:picChg>
        <pc:picChg chg="add mod">
          <ac:chgData name="Park Seonyeong" userId="8c6c079e8b078d4a" providerId="LiveId" clId="{AFA2F657-5F02-4774-A059-02BFC5C6D970}" dt="2021-06-07T11:35:42.271" v="8901" actId="1076"/>
          <ac:picMkLst>
            <pc:docMk/>
            <pc:sldMk cId="2243893665" sldId="289"/>
            <ac:picMk id="5" creationId="{DF36B2F2-5090-45E9-8CDF-197B3065CC5E}"/>
          </ac:picMkLst>
        </pc:picChg>
        <pc:picChg chg="add del mod modCrop">
          <ac:chgData name="Park Seonyeong" userId="8c6c079e8b078d4a" providerId="LiveId" clId="{AFA2F657-5F02-4774-A059-02BFC5C6D970}" dt="2021-06-07T14:49:53.667" v="9023" actId="21"/>
          <ac:picMkLst>
            <pc:docMk/>
            <pc:sldMk cId="2243893665" sldId="289"/>
            <ac:picMk id="14" creationId="{982F7978-F72A-4EC7-838C-F0460A624A13}"/>
          </ac:picMkLst>
        </pc:picChg>
        <pc:picChg chg="add mod ord modCrop">
          <ac:chgData name="Park Seonyeong" userId="8c6c079e8b078d4a" providerId="LiveId" clId="{AFA2F657-5F02-4774-A059-02BFC5C6D970}" dt="2021-06-07T14:52:01.976" v="9058" actId="1036"/>
          <ac:picMkLst>
            <pc:docMk/>
            <pc:sldMk cId="2243893665" sldId="289"/>
            <ac:picMk id="15" creationId="{23167770-D8FE-4CF5-B964-8E1F5EF608D8}"/>
          </ac:picMkLst>
        </pc:picChg>
        <pc:picChg chg="add mod modCrop">
          <ac:chgData name="Park Seonyeong" userId="8c6c079e8b078d4a" providerId="LiveId" clId="{AFA2F657-5F02-4774-A059-02BFC5C6D970}" dt="2021-06-07T14:51:53.665" v="9056" actId="732"/>
          <ac:picMkLst>
            <pc:docMk/>
            <pc:sldMk cId="2243893665" sldId="289"/>
            <ac:picMk id="18" creationId="{0E4516E8-C936-407A-8AC8-86A9A7C2405A}"/>
          </ac:picMkLst>
        </pc:picChg>
        <pc:picChg chg="add mod">
          <ac:chgData name="Park Seonyeong" userId="8c6c079e8b078d4a" providerId="LiveId" clId="{AFA2F657-5F02-4774-A059-02BFC5C6D970}" dt="2021-06-07T14:51:47.374" v="9055"/>
          <ac:picMkLst>
            <pc:docMk/>
            <pc:sldMk cId="2243893665" sldId="289"/>
            <ac:picMk id="19" creationId="{B9CDFA1F-049D-4727-BA1C-3FA6F2075C83}"/>
          </ac:picMkLst>
        </pc:picChg>
        <pc:picChg chg="add mod">
          <ac:chgData name="Park Seonyeong" userId="8c6c079e8b078d4a" providerId="LiveId" clId="{AFA2F657-5F02-4774-A059-02BFC5C6D970}" dt="2021-06-07T14:51:47.374" v="9055"/>
          <ac:picMkLst>
            <pc:docMk/>
            <pc:sldMk cId="2243893665" sldId="289"/>
            <ac:picMk id="20" creationId="{C0E62A00-E119-46B0-9231-DC01AF402AB3}"/>
          </ac:picMkLst>
        </pc:picChg>
        <pc:picChg chg="add mod">
          <ac:chgData name="Park Seonyeong" userId="8c6c079e8b078d4a" providerId="LiveId" clId="{AFA2F657-5F02-4774-A059-02BFC5C6D970}" dt="2021-06-07T14:51:47.374" v="9055"/>
          <ac:picMkLst>
            <pc:docMk/>
            <pc:sldMk cId="2243893665" sldId="289"/>
            <ac:picMk id="21" creationId="{0E1B26B8-AF4C-40BB-927D-3A3854C3D0D6}"/>
          </ac:picMkLst>
        </pc:picChg>
        <pc:cxnChg chg="add del mod">
          <ac:chgData name="Park Seonyeong" userId="8c6c079e8b078d4a" providerId="LiveId" clId="{AFA2F657-5F02-4774-A059-02BFC5C6D970}" dt="2021-06-07T09:12:41.373" v="6996" actId="21"/>
          <ac:cxnSpMkLst>
            <pc:docMk/>
            <pc:sldMk cId="2243893665" sldId="289"/>
            <ac:cxnSpMk id="4" creationId="{B7437537-8BDD-4CAF-BDE4-B52AE4A33EA0}"/>
          </ac:cxnSpMkLst>
        </pc:cxnChg>
      </pc:sldChg>
      <pc:sldChg chg="addSp delSp modSp mod">
        <pc:chgData name="Park Seonyeong" userId="8c6c079e8b078d4a" providerId="LiveId" clId="{AFA2F657-5F02-4774-A059-02BFC5C6D970}" dt="2021-06-07T11:30:49.438" v="8812" actId="1076"/>
        <pc:sldMkLst>
          <pc:docMk/>
          <pc:sldMk cId="1139229030" sldId="290"/>
        </pc:sldMkLst>
        <pc:spChg chg="del">
          <ac:chgData name="Park Seonyeong" userId="8c6c079e8b078d4a" providerId="LiveId" clId="{AFA2F657-5F02-4774-A059-02BFC5C6D970}" dt="2021-06-07T07:20:58.178" v="6475" actId="478"/>
          <ac:spMkLst>
            <pc:docMk/>
            <pc:sldMk cId="1139229030" sldId="290"/>
            <ac:spMk id="5" creationId="{B6C2DF67-51C7-4A2A-AE6C-C788D13B0422}"/>
          </ac:spMkLst>
        </pc:spChg>
        <pc:spChg chg="del">
          <ac:chgData name="Park Seonyeong" userId="8c6c079e8b078d4a" providerId="LiveId" clId="{AFA2F657-5F02-4774-A059-02BFC5C6D970}" dt="2021-06-07T07:35:38.481" v="6617" actId="478"/>
          <ac:spMkLst>
            <pc:docMk/>
            <pc:sldMk cId="1139229030" sldId="290"/>
            <ac:spMk id="7" creationId="{8D88C464-FCA1-487A-AE51-21C77CA94684}"/>
          </ac:spMkLst>
        </pc:spChg>
        <pc:spChg chg="del mod">
          <ac:chgData name="Park Seonyeong" userId="8c6c079e8b078d4a" providerId="LiveId" clId="{AFA2F657-5F02-4774-A059-02BFC5C6D970}" dt="2021-06-07T07:35:05.521" v="6611"/>
          <ac:spMkLst>
            <pc:docMk/>
            <pc:sldMk cId="1139229030" sldId="290"/>
            <ac:spMk id="8" creationId="{EF48B4D7-8433-4A95-BB6F-21D20C1CE020}"/>
          </ac:spMkLst>
        </pc:spChg>
        <pc:spChg chg="del">
          <ac:chgData name="Park Seonyeong" userId="8c6c079e8b078d4a" providerId="LiveId" clId="{AFA2F657-5F02-4774-A059-02BFC5C6D970}" dt="2021-06-07T07:20:58.178" v="6475" actId="478"/>
          <ac:spMkLst>
            <pc:docMk/>
            <pc:sldMk cId="1139229030" sldId="290"/>
            <ac:spMk id="9" creationId="{FC590C8B-25C3-47B5-BE02-4AFBBDCE091C}"/>
          </ac:spMkLst>
        </pc:spChg>
        <pc:spChg chg="add del mod ord">
          <ac:chgData name="Park Seonyeong" userId="8c6c079e8b078d4a" providerId="LiveId" clId="{AFA2F657-5F02-4774-A059-02BFC5C6D970}" dt="2021-06-07T11:30:37.557" v="8808" actId="21"/>
          <ac:spMkLst>
            <pc:docMk/>
            <pc:sldMk cId="1139229030" sldId="290"/>
            <ac:spMk id="11" creationId="{EC7AD41D-E704-4DE9-A512-5B7FC65449B9}"/>
          </ac:spMkLst>
        </pc:spChg>
        <pc:spChg chg="add del mod">
          <ac:chgData name="Park Seonyeong" userId="8c6c079e8b078d4a" providerId="LiveId" clId="{AFA2F657-5F02-4774-A059-02BFC5C6D970}" dt="2021-06-07T11:30:37.557" v="8808" actId="21"/>
          <ac:spMkLst>
            <pc:docMk/>
            <pc:sldMk cId="1139229030" sldId="290"/>
            <ac:spMk id="13" creationId="{50C87959-510E-4B24-B2F2-289E0A43A3FB}"/>
          </ac:spMkLst>
        </pc:spChg>
        <pc:spChg chg="add del mod">
          <ac:chgData name="Park Seonyeong" userId="8c6c079e8b078d4a" providerId="LiveId" clId="{AFA2F657-5F02-4774-A059-02BFC5C6D970}" dt="2021-06-07T11:30:37.557" v="8808" actId="21"/>
          <ac:spMkLst>
            <pc:docMk/>
            <pc:sldMk cId="1139229030" sldId="290"/>
            <ac:spMk id="16" creationId="{5FC4A02C-8EE9-41B0-8546-69A8673C3BBF}"/>
          </ac:spMkLst>
        </pc:spChg>
        <pc:spChg chg="add del mod">
          <ac:chgData name="Park Seonyeong" userId="8c6c079e8b078d4a" providerId="LiveId" clId="{AFA2F657-5F02-4774-A059-02BFC5C6D970}" dt="2021-06-07T11:30:37.557" v="8808" actId="21"/>
          <ac:spMkLst>
            <pc:docMk/>
            <pc:sldMk cId="1139229030" sldId="290"/>
            <ac:spMk id="17" creationId="{059B3FB3-CD64-453F-B08D-69A2F9F13F59}"/>
          </ac:spMkLst>
        </pc:spChg>
        <pc:spChg chg="add del mod">
          <ac:chgData name="Park Seonyeong" userId="8c6c079e8b078d4a" providerId="LiveId" clId="{AFA2F657-5F02-4774-A059-02BFC5C6D970}" dt="2021-06-07T11:30:37.557" v="8808" actId="21"/>
          <ac:spMkLst>
            <pc:docMk/>
            <pc:sldMk cId="1139229030" sldId="290"/>
            <ac:spMk id="18" creationId="{12F4A51A-85EA-487D-8E48-C0149B4DD234}"/>
          </ac:spMkLst>
        </pc:spChg>
        <pc:spChg chg="add del mod">
          <ac:chgData name="Park Seonyeong" userId="8c6c079e8b078d4a" providerId="LiveId" clId="{AFA2F657-5F02-4774-A059-02BFC5C6D970}" dt="2021-06-07T11:30:41.317" v="8810"/>
          <ac:spMkLst>
            <pc:docMk/>
            <pc:sldMk cId="1139229030" sldId="290"/>
            <ac:spMk id="19" creationId="{128D760A-D83B-40FF-9968-B7FCF3F534C0}"/>
          </ac:spMkLst>
        </pc:spChg>
        <pc:spChg chg="add del mod">
          <ac:chgData name="Park Seonyeong" userId="8c6c079e8b078d4a" providerId="LiveId" clId="{AFA2F657-5F02-4774-A059-02BFC5C6D970}" dt="2021-06-07T11:30:41.317" v="8810"/>
          <ac:spMkLst>
            <pc:docMk/>
            <pc:sldMk cId="1139229030" sldId="290"/>
            <ac:spMk id="20" creationId="{5ADB35E3-9081-483E-A5F5-C01BA425517A}"/>
          </ac:spMkLst>
        </pc:spChg>
        <pc:spChg chg="add del mod">
          <ac:chgData name="Park Seonyeong" userId="8c6c079e8b078d4a" providerId="LiveId" clId="{AFA2F657-5F02-4774-A059-02BFC5C6D970}" dt="2021-06-07T11:30:41.317" v="8810"/>
          <ac:spMkLst>
            <pc:docMk/>
            <pc:sldMk cId="1139229030" sldId="290"/>
            <ac:spMk id="21" creationId="{66220AD9-65CC-4D3E-A56D-D1B3C84DC6B7}"/>
          </ac:spMkLst>
        </pc:spChg>
        <pc:spChg chg="add del mod">
          <ac:chgData name="Park Seonyeong" userId="8c6c079e8b078d4a" providerId="LiveId" clId="{AFA2F657-5F02-4774-A059-02BFC5C6D970}" dt="2021-06-07T11:30:37.557" v="8808" actId="21"/>
          <ac:spMkLst>
            <pc:docMk/>
            <pc:sldMk cId="1139229030" sldId="290"/>
            <ac:spMk id="24" creationId="{65501312-EE8B-46C0-8F6F-4375B31E67B9}"/>
          </ac:spMkLst>
        </pc:spChg>
        <pc:spChg chg="add del mod">
          <ac:chgData name="Park Seonyeong" userId="8c6c079e8b078d4a" providerId="LiveId" clId="{AFA2F657-5F02-4774-A059-02BFC5C6D970}" dt="2021-06-07T11:30:37.557" v="8808" actId="21"/>
          <ac:spMkLst>
            <pc:docMk/>
            <pc:sldMk cId="1139229030" sldId="290"/>
            <ac:spMk id="25" creationId="{B36CF56A-EA43-4722-BEF0-D06F36CE1ABD}"/>
          </ac:spMkLst>
        </pc:spChg>
        <pc:spChg chg="add del mod">
          <ac:chgData name="Park Seonyeong" userId="8c6c079e8b078d4a" providerId="LiveId" clId="{AFA2F657-5F02-4774-A059-02BFC5C6D970}" dt="2021-06-07T11:30:41.317" v="8810"/>
          <ac:spMkLst>
            <pc:docMk/>
            <pc:sldMk cId="1139229030" sldId="290"/>
            <ac:spMk id="28" creationId="{8C30F636-EE01-435B-AD00-C73FBBF18E9C}"/>
          </ac:spMkLst>
        </pc:spChg>
        <pc:spChg chg="add del mod">
          <ac:chgData name="Park Seonyeong" userId="8c6c079e8b078d4a" providerId="LiveId" clId="{AFA2F657-5F02-4774-A059-02BFC5C6D970}" dt="2021-06-07T11:30:41.317" v="8810"/>
          <ac:spMkLst>
            <pc:docMk/>
            <pc:sldMk cId="1139229030" sldId="290"/>
            <ac:spMk id="29" creationId="{E9FFD2D6-C709-43AC-9ED4-1D3EA5BF12AB}"/>
          </ac:spMkLst>
        </pc:spChg>
        <pc:spChg chg="add del mod">
          <ac:chgData name="Park Seonyeong" userId="8c6c079e8b078d4a" providerId="LiveId" clId="{AFA2F657-5F02-4774-A059-02BFC5C6D970}" dt="2021-06-07T11:30:41.317" v="8810"/>
          <ac:spMkLst>
            <pc:docMk/>
            <pc:sldMk cId="1139229030" sldId="290"/>
            <ac:spMk id="30" creationId="{618BE49F-4D37-462A-924B-F9EBC5C3CCEC}"/>
          </ac:spMkLst>
        </pc:spChg>
        <pc:spChg chg="add del mod">
          <ac:chgData name="Park Seonyeong" userId="8c6c079e8b078d4a" providerId="LiveId" clId="{AFA2F657-5F02-4774-A059-02BFC5C6D970}" dt="2021-06-07T11:30:41.317" v="8810"/>
          <ac:spMkLst>
            <pc:docMk/>
            <pc:sldMk cId="1139229030" sldId="290"/>
            <ac:spMk id="31" creationId="{245900B3-D1F4-41DF-B3F4-CC9754C325E9}"/>
          </ac:spMkLst>
        </pc:spChg>
        <pc:grpChg chg="del">
          <ac:chgData name="Park Seonyeong" userId="8c6c079e8b078d4a" providerId="LiveId" clId="{AFA2F657-5F02-4774-A059-02BFC5C6D970}" dt="2021-06-07T07:35:38.481" v="6617" actId="478"/>
          <ac:grpSpMkLst>
            <pc:docMk/>
            <pc:sldMk cId="1139229030" sldId="290"/>
            <ac:grpSpMk id="6" creationId="{465863DC-D6AC-4A05-9F45-0CAF9ABACE2D}"/>
          </ac:grpSpMkLst>
        </pc:grpChg>
        <pc:grpChg chg="add del mod">
          <ac:chgData name="Park Seonyeong" userId="8c6c079e8b078d4a" providerId="LiveId" clId="{AFA2F657-5F02-4774-A059-02BFC5C6D970}" dt="2021-06-07T11:30:37.557" v="8808" actId="21"/>
          <ac:grpSpMkLst>
            <pc:docMk/>
            <pc:sldMk cId="1139229030" sldId="290"/>
            <ac:grpSpMk id="14" creationId="{30B53908-FB87-46BD-BC72-C43353962823}"/>
          </ac:grpSpMkLst>
        </pc:grpChg>
        <pc:grpChg chg="add del mod">
          <ac:chgData name="Park Seonyeong" userId="8c6c079e8b078d4a" providerId="LiveId" clId="{AFA2F657-5F02-4774-A059-02BFC5C6D970}" dt="2021-06-07T11:30:24.557" v="8807" actId="21"/>
          <ac:grpSpMkLst>
            <pc:docMk/>
            <pc:sldMk cId="1139229030" sldId="290"/>
            <ac:grpSpMk id="22" creationId="{24C1F31C-C160-498D-808A-3A2FBBBD95A0}"/>
          </ac:grpSpMkLst>
        </pc:grpChg>
        <pc:grpChg chg="add del mod">
          <ac:chgData name="Park Seonyeong" userId="8c6c079e8b078d4a" providerId="LiveId" clId="{AFA2F657-5F02-4774-A059-02BFC5C6D970}" dt="2021-06-07T11:30:41.317" v="8810"/>
          <ac:grpSpMkLst>
            <pc:docMk/>
            <pc:sldMk cId="1139229030" sldId="290"/>
            <ac:grpSpMk id="26" creationId="{3F077743-B376-4E48-83C9-3E4DA4CDBEFF}"/>
          </ac:grpSpMkLst>
        </pc:grpChg>
        <pc:grpChg chg="del">
          <ac:chgData name="Park Seonyeong" userId="8c6c079e8b078d4a" providerId="LiveId" clId="{AFA2F657-5F02-4774-A059-02BFC5C6D970}" dt="2021-06-07T07:20:58.178" v="6475" actId="478"/>
          <ac:grpSpMkLst>
            <pc:docMk/>
            <pc:sldMk cId="1139229030" sldId="290"/>
            <ac:grpSpMk id="1011" creationId="{00000000-0000-0000-0000-000000000000}"/>
          </ac:grpSpMkLst>
        </pc:grpChg>
        <pc:picChg chg="add mod">
          <ac:chgData name="Park Seonyeong" userId="8c6c079e8b078d4a" providerId="LiveId" clId="{AFA2F657-5F02-4774-A059-02BFC5C6D970}" dt="2021-06-07T11:30:49.438" v="8812" actId="1076"/>
          <ac:picMkLst>
            <pc:docMk/>
            <pc:sldMk cId="1139229030" sldId="290"/>
            <ac:picMk id="2" creationId="{2E7746EE-A41B-4710-A98A-488693D8AF8F}"/>
          </ac:picMkLst>
        </pc:picChg>
        <pc:picChg chg="del">
          <ac:chgData name="Park Seonyeong" userId="8c6c079e8b078d4a" providerId="LiveId" clId="{AFA2F657-5F02-4774-A059-02BFC5C6D970}" dt="2021-06-07T07:20:58.178" v="6475" actId="478"/>
          <ac:picMkLst>
            <pc:docMk/>
            <pc:sldMk cId="1139229030" sldId="290"/>
            <ac:picMk id="3" creationId="{00000000-0000-0000-0000-000000000000}"/>
          </ac:picMkLst>
        </pc:picChg>
        <pc:picChg chg="add del mod">
          <ac:chgData name="Park Seonyeong" userId="8c6c079e8b078d4a" providerId="LiveId" clId="{AFA2F657-5F02-4774-A059-02BFC5C6D970}" dt="2021-06-07T11:30:14.999" v="8805" actId="21"/>
          <ac:picMkLst>
            <pc:docMk/>
            <pc:sldMk cId="1139229030" sldId="290"/>
            <ac:picMk id="4" creationId="{8524081A-EDFA-4E9E-ADAB-57C927831819}"/>
          </ac:picMkLst>
        </pc:picChg>
        <pc:picChg chg="mod">
          <ac:chgData name="Park Seonyeong" userId="8c6c079e8b078d4a" providerId="LiveId" clId="{AFA2F657-5F02-4774-A059-02BFC5C6D970}" dt="2021-06-07T10:11:49.043" v="7508" actId="1076"/>
          <ac:picMkLst>
            <pc:docMk/>
            <pc:sldMk cId="1139229030" sldId="290"/>
            <ac:picMk id="15" creationId="{55EE592A-ECF7-4FD4-8F7C-E1C2364D7311}"/>
          </ac:picMkLst>
        </pc:picChg>
        <pc:picChg chg="add del mod">
          <ac:chgData name="Park Seonyeong" userId="8c6c079e8b078d4a" providerId="LiveId" clId="{AFA2F657-5F02-4774-A059-02BFC5C6D970}" dt="2021-06-07T09:05:56.913" v="6899" actId="478"/>
          <ac:picMkLst>
            <pc:docMk/>
            <pc:sldMk cId="1139229030" sldId="290"/>
            <ac:picMk id="21" creationId="{A3AA1BAF-E43D-4402-A784-611C53ACC432}"/>
          </ac:picMkLst>
        </pc:picChg>
        <pc:picChg chg="mod">
          <ac:chgData name="Park Seonyeong" userId="8c6c079e8b078d4a" providerId="LiveId" clId="{AFA2F657-5F02-4774-A059-02BFC5C6D970}" dt="2021-06-07T07:20:58.553" v="6476"/>
          <ac:picMkLst>
            <pc:docMk/>
            <pc:sldMk cId="1139229030" sldId="290"/>
            <ac:picMk id="23" creationId="{184243BB-3D19-491A-B1A3-6C3EA9CBB3AA}"/>
          </ac:picMkLst>
        </pc:picChg>
        <pc:picChg chg="mod">
          <ac:chgData name="Park Seonyeong" userId="8c6c079e8b078d4a" providerId="LiveId" clId="{AFA2F657-5F02-4774-A059-02BFC5C6D970}" dt="2021-06-07T11:30:37.988" v="8809"/>
          <ac:picMkLst>
            <pc:docMk/>
            <pc:sldMk cId="1139229030" sldId="290"/>
            <ac:picMk id="27" creationId="{6B092FD6-E056-4B0C-BEAA-87725305163F}"/>
          </ac:picMkLst>
        </pc:picChg>
      </pc:sldChg>
      <pc:sldChg chg="addSp delSp modSp mod">
        <pc:chgData name="Park Seonyeong" userId="8c6c079e8b078d4a" providerId="LiveId" clId="{AFA2F657-5F02-4774-A059-02BFC5C6D970}" dt="2021-06-07T11:36:38.915" v="8919" actId="1035"/>
        <pc:sldMkLst>
          <pc:docMk/>
          <pc:sldMk cId="1195725603" sldId="291"/>
        </pc:sldMkLst>
        <pc:spChg chg="del">
          <ac:chgData name="Park Seonyeong" userId="8c6c079e8b078d4a" providerId="LiveId" clId="{AFA2F657-5F02-4774-A059-02BFC5C6D970}" dt="2021-06-07T09:13:53.233" v="7051" actId="478"/>
          <ac:spMkLst>
            <pc:docMk/>
            <pc:sldMk cId="1195725603" sldId="291"/>
            <ac:spMk id="8" creationId="{EF48B4D7-8433-4A95-BB6F-21D20C1CE020}"/>
          </ac:spMkLst>
        </pc:spChg>
        <pc:spChg chg="del mod">
          <ac:chgData name="Park Seonyeong" userId="8c6c079e8b078d4a" providerId="LiveId" clId="{AFA2F657-5F02-4774-A059-02BFC5C6D970}" dt="2021-06-07T11:36:31.009" v="8913" actId="21"/>
          <ac:spMkLst>
            <pc:docMk/>
            <pc:sldMk cId="1195725603" sldId="291"/>
            <ac:spMk id="10" creationId="{D85EB308-962E-4777-9AE6-CEA54082B57C}"/>
          </ac:spMkLst>
        </pc:spChg>
        <pc:spChg chg="del mod">
          <ac:chgData name="Park Seonyeong" userId="8c6c079e8b078d4a" providerId="LiveId" clId="{AFA2F657-5F02-4774-A059-02BFC5C6D970}" dt="2021-06-07T11:36:31.009" v="8913" actId="21"/>
          <ac:spMkLst>
            <pc:docMk/>
            <pc:sldMk cId="1195725603" sldId="291"/>
            <ac:spMk id="11" creationId="{646F4D54-2C40-49EC-8E16-A30E42DB1D0F}"/>
          </ac:spMkLst>
        </pc:spChg>
        <pc:spChg chg="del mod">
          <ac:chgData name="Park Seonyeong" userId="8c6c079e8b078d4a" providerId="LiveId" clId="{AFA2F657-5F02-4774-A059-02BFC5C6D970}" dt="2021-06-07T11:36:31.009" v="8913" actId="21"/>
          <ac:spMkLst>
            <pc:docMk/>
            <pc:sldMk cId="1195725603" sldId="291"/>
            <ac:spMk id="12" creationId="{FD0E2AFC-92CB-4E47-B3FB-EB9ABC56B745}"/>
          </ac:spMkLst>
        </pc:spChg>
        <pc:spChg chg="del mod">
          <ac:chgData name="Park Seonyeong" userId="8c6c079e8b078d4a" providerId="LiveId" clId="{AFA2F657-5F02-4774-A059-02BFC5C6D970}" dt="2021-06-07T11:36:31.009" v="8913" actId="21"/>
          <ac:spMkLst>
            <pc:docMk/>
            <pc:sldMk cId="1195725603" sldId="291"/>
            <ac:spMk id="14" creationId="{F1C45FB5-649D-45F0-B420-2A35F6636FE5}"/>
          </ac:spMkLst>
        </pc:spChg>
        <pc:spChg chg="add del mod">
          <ac:chgData name="Park Seonyeong" userId="8c6c079e8b078d4a" providerId="LiveId" clId="{AFA2F657-5F02-4774-A059-02BFC5C6D970}" dt="2021-06-07T10:30:28.804" v="7780"/>
          <ac:spMkLst>
            <pc:docMk/>
            <pc:sldMk cId="1195725603" sldId="291"/>
            <ac:spMk id="19" creationId="{F07F9F1A-CCB7-49E2-9C53-4749C0883996}"/>
          </ac:spMkLst>
        </pc:spChg>
        <pc:spChg chg="add del mod">
          <ac:chgData name="Park Seonyeong" userId="8c6c079e8b078d4a" providerId="LiveId" clId="{AFA2F657-5F02-4774-A059-02BFC5C6D970}" dt="2021-06-07T09:13:52.253" v="7050"/>
          <ac:spMkLst>
            <pc:docMk/>
            <pc:sldMk cId="1195725603" sldId="291"/>
            <ac:spMk id="20" creationId="{A6FD1F7F-3531-489F-AA22-2B094EFAF5DD}"/>
          </ac:spMkLst>
        </pc:spChg>
        <pc:spChg chg="add del mod">
          <ac:chgData name="Park Seonyeong" userId="8c6c079e8b078d4a" providerId="LiveId" clId="{AFA2F657-5F02-4774-A059-02BFC5C6D970}" dt="2021-06-07T10:30:28.804" v="7780"/>
          <ac:spMkLst>
            <pc:docMk/>
            <pc:sldMk cId="1195725603" sldId="291"/>
            <ac:spMk id="21" creationId="{6476AB5D-8C71-4867-9046-6624B9AE90F6}"/>
          </ac:spMkLst>
        </pc:spChg>
        <pc:spChg chg="add del mod">
          <ac:chgData name="Park Seonyeong" userId="8c6c079e8b078d4a" providerId="LiveId" clId="{AFA2F657-5F02-4774-A059-02BFC5C6D970}" dt="2021-06-07T09:13:52.253" v="7050"/>
          <ac:spMkLst>
            <pc:docMk/>
            <pc:sldMk cId="1195725603" sldId="291"/>
            <ac:spMk id="21" creationId="{850973CF-7F11-46F1-A7CC-71FA0FD12851}"/>
          </ac:spMkLst>
        </pc:spChg>
        <pc:spChg chg="add del mod">
          <ac:chgData name="Park Seonyeong" userId="8c6c079e8b078d4a" providerId="LiveId" clId="{AFA2F657-5F02-4774-A059-02BFC5C6D970}" dt="2021-06-07T11:36:34.044" v="8915"/>
          <ac:spMkLst>
            <pc:docMk/>
            <pc:sldMk cId="1195725603" sldId="291"/>
            <ac:spMk id="22" creationId="{106FAC75-E563-4351-8350-A82CA39F3B92}"/>
          </ac:spMkLst>
        </pc:spChg>
        <pc:spChg chg="add del mod">
          <ac:chgData name="Park Seonyeong" userId="8c6c079e8b078d4a" providerId="LiveId" clId="{AFA2F657-5F02-4774-A059-02BFC5C6D970}" dt="2021-06-07T09:13:52.253" v="7050"/>
          <ac:spMkLst>
            <pc:docMk/>
            <pc:sldMk cId="1195725603" sldId="291"/>
            <ac:spMk id="22" creationId="{9991010A-EA8A-4F5C-9F13-D083F559EC65}"/>
          </ac:spMkLst>
        </pc:spChg>
        <pc:spChg chg="add del mod">
          <ac:chgData name="Park Seonyeong" userId="8c6c079e8b078d4a" providerId="LiveId" clId="{AFA2F657-5F02-4774-A059-02BFC5C6D970}" dt="2021-06-07T11:36:34.044" v="8915"/>
          <ac:spMkLst>
            <pc:docMk/>
            <pc:sldMk cId="1195725603" sldId="291"/>
            <ac:spMk id="23" creationId="{76DC924D-6EE0-4FC6-8F4D-948BF4816CD2}"/>
          </ac:spMkLst>
        </pc:spChg>
        <pc:spChg chg="add del mod">
          <ac:chgData name="Park Seonyeong" userId="8c6c079e8b078d4a" providerId="LiveId" clId="{AFA2F657-5F02-4774-A059-02BFC5C6D970}" dt="2021-06-07T11:36:31.009" v="8913" actId="21"/>
          <ac:spMkLst>
            <pc:docMk/>
            <pc:sldMk cId="1195725603" sldId="291"/>
            <ac:spMk id="24" creationId="{8EF45D5C-9CBA-4B9B-AC60-543B2C87C42B}"/>
          </ac:spMkLst>
        </pc:spChg>
        <pc:spChg chg="add del mod">
          <ac:chgData name="Park Seonyeong" userId="8c6c079e8b078d4a" providerId="LiveId" clId="{AFA2F657-5F02-4774-A059-02BFC5C6D970}" dt="2021-06-07T11:36:31.009" v="8913" actId="21"/>
          <ac:spMkLst>
            <pc:docMk/>
            <pc:sldMk cId="1195725603" sldId="291"/>
            <ac:spMk id="25" creationId="{6EA3E1E1-DCE0-48E0-B927-4C33B277859B}"/>
          </ac:spMkLst>
        </pc:spChg>
        <pc:spChg chg="add mod">
          <ac:chgData name="Park Seonyeong" userId="8c6c079e8b078d4a" providerId="LiveId" clId="{AFA2F657-5F02-4774-A059-02BFC5C6D970}" dt="2021-06-07T09:13:54.085" v="7052"/>
          <ac:spMkLst>
            <pc:docMk/>
            <pc:sldMk cId="1195725603" sldId="291"/>
            <ac:spMk id="26" creationId="{D53A65A3-13C3-4D4C-910C-84CBEFED790A}"/>
          </ac:spMkLst>
        </pc:spChg>
        <pc:spChg chg="add del mod">
          <ac:chgData name="Park Seonyeong" userId="8c6c079e8b078d4a" providerId="LiveId" clId="{AFA2F657-5F02-4774-A059-02BFC5C6D970}" dt="2021-06-07T11:36:34.044" v="8915"/>
          <ac:spMkLst>
            <pc:docMk/>
            <pc:sldMk cId="1195725603" sldId="291"/>
            <ac:spMk id="28" creationId="{2C4AD205-9640-4AAE-9E97-DD13FAB6344A}"/>
          </ac:spMkLst>
        </pc:spChg>
        <pc:spChg chg="add del mod">
          <ac:chgData name="Park Seonyeong" userId="8c6c079e8b078d4a" providerId="LiveId" clId="{AFA2F657-5F02-4774-A059-02BFC5C6D970}" dt="2021-06-07T11:36:34.044" v="8915"/>
          <ac:spMkLst>
            <pc:docMk/>
            <pc:sldMk cId="1195725603" sldId="291"/>
            <ac:spMk id="29" creationId="{1A612FED-4C13-4CBD-80E7-D4D85BBD50E2}"/>
          </ac:spMkLst>
        </pc:spChg>
        <pc:spChg chg="add del mod">
          <ac:chgData name="Park Seonyeong" userId="8c6c079e8b078d4a" providerId="LiveId" clId="{AFA2F657-5F02-4774-A059-02BFC5C6D970}" dt="2021-06-07T11:36:34.044" v="8915"/>
          <ac:spMkLst>
            <pc:docMk/>
            <pc:sldMk cId="1195725603" sldId="291"/>
            <ac:spMk id="30" creationId="{42681B11-65F0-4C73-9F43-6FBA285ECAA6}"/>
          </ac:spMkLst>
        </pc:spChg>
        <pc:spChg chg="add del mod">
          <ac:chgData name="Park Seonyeong" userId="8c6c079e8b078d4a" providerId="LiveId" clId="{AFA2F657-5F02-4774-A059-02BFC5C6D970}" dt="2021-06-07T11:36:34.044" v="8915"/>
          <ac:spMkLst>
            <pc:docMk/>
            <pc:sldMk cId="1195725603" sldId="291"/>
            <ac:spMk id="31" creationId="{7DE97DE8-3545-4013-89D2-D6A5EE89B6AE}"/>
          </ac:spMkLst>
        </pc:spChg>
        <pc:grpChg chg="mod">
          <ac:chgData name="Park Seonyeong" userId="8c6c079e8b078d4a" providerId="LiveId" clId="{AFA2F657-5F02-4774-A059-02BFC5C6D970}" dt="2021-06-07T10:30:23.052" v="7778" actId="1076"/>
          <ac:grpSpMkLst>
            <pc:docMk/>
            <pc:sldMk cId="1195725603" sldId="291"/>
            <ac:grpSpMk id="1008" creationId="{00000000-0000-0000-0000-000000000000}"/>
          </ac:grpSpMkLst>
        </pc:grpChg>
        <pc:grpChg chg="mod">
          <ac:chgData name="Park Seonyeong" userId="8c6c079e8b078d4a" providerId="LiveId" clId="{AFA2F657-5F02-4774-A059-02BFC5C6D970}" dt="2021-06-07T10:30:48.332" v="7784" actId="1076"/>
          <ac:grpSpMkLst>
            <pc:docMk/>
            <pc:sldMk cId="1195725603" sldId="291"/>
            <ac:grpSpMk id="1009" creationId="{00000000-0000-0000-0000-000000000000}"/>
          </ac:grpSpMkLst>
        </pc:grpChg>
        <pc:grpChg chg="mod">
          <ac:chgData name="Park Seonyeong" userId="8c6c079e8b078d4a" providerId="LiveId" clId="{AFA2F657-5F02-4774-A059-02BFC5C6D970}" dt="2021-06-07T10:31:06.412" v="7787" actId="1036"/>
          <ac:grpSpMkLst>
            <pc:docMk/>
            <pc:sldMk cId="1195725603" sldId="291"/>
            <ac:grpSpMk id="1010" creationId="{00000000-0000-0000-0000-000000000000}"/>
          </ac:grpSpMkLst>
        </pc:grpChg>
        <pc:grpChg chg="del">
          <ac:chgData name="Park Seonyeong" userId="8c6c079e8b078d4a" providerId="LiveId" clId="{AFA2F657-5F02-4774-A059-02BFC5C6D970}" dt="2021-06-07T09:13:53.233" v="7051" actId="478"/>
          <ac:grpSpMkLst>
            <pc:docMk/>
            <pc:sldMk cId="1195725603" sldId="291"/>
            <ac:grpSpMk id="1011" creationId="{00000000-0000-0000-0000-000000000000}"/>
          </ac:grpSpMkLst>
        </pc:grpChg>
        <pc:picChg chg="del">
          <ac:chgData name="Park Seonyeong" userId="8c6c079e8b078d4a" providerId="LiveId" clId="{AFA2F657-5F02-4774-A059-02BFC5C6D970}" dt="2021-06-07T09:13:53.233" v="7051" actId="478"/>
          <ac:picMkLst>
            <pc:docMk/>
            <pc:sldMk cId="1195725603" sldId="291"/>
            <ac:picMk id="2" creationId="{00000000-0000-0000-0000-000000000000}"/>
          </ac:picMkLst>
        </pc:picChg>
        <pc:picChg chg="add mod">
          <ac:chgData name="Park Seonyeong" userId="8c6c079e8b078d4a" providerId="LiveId" clId="{AFA2F657-5F02-4774-A059-02BFC5C6D970}" dt="2021-06-07T11:36:38.915" v="8919" actId="1035"/>
          <ac:picMkLst>
            <pc:docMk/>
            <pc:sldMk cId="1195725603" sldId="291"/>
            <ac:picMk id="2" creationId="{08BE3E94-5738-43FB-AEA6-90A500FB9B93}"/>
          </ac:picMkLst>
        </pc:picChg>
        <pc:picChg chg="del">
          <ac:chgData name="Park Seonyeong" userId="8c6c079e8b078d4a" providerId="LiveId" clId="{AFA2F657-5F02-4774-A059-02BFC5C6D970}" dt="2021-06-07T09:13:53.233" v="7051" actId="478"/>
          <ac:picMkLst>
            <pc:docMk/>
            <pc:sldMk cId="1195725603" sldId="291"/>
            <ac:picMk id="3" creationId="{00000000-0000-0000-0000-000000000000}"/>
          </ac:picMkLst>
        </pc:picChg>
        <pc:picChg chg="mod">
          <ac:chgData name="Park Seonyeong" userId="8c6c079e8b078d4a" providerId="LiveId" clId="{AFA2F657-5F02-4774-A059-02BFC5C6D970}" dt="2021-06-07T10:30:17.716" v="7777" actId="1076"/>
          <ac:picMkLst>
            <pc:docMk/>
            <pc:sldMk cId="1195725603" sldId="291"/>
            <ac:picMk id="5" creationId="{7DA06FF1-E2C2-424F-BC5A-C8419A06AC64}"/>
          </ac:picMkLst>
        </pc:picChg>
        <pc:picChg chg="mod">
          <ac:chgData name="Park Seonyeong" userId="8c6c079e8b078d4a" providerId="LiveId" clId="{AFA2F657-5F02-4774-A059-02BFC5C6D970}" dt="2021-06-07T10:30:07.860" v="7775" actId="1076"/>
          <ac:picMkLst>
            <pc:docMk/>
            <pc:sldMk cId="1195725603" sldId="291"/>
            <ac:picMk id="9" creationId="{A7841595-0E65-4EDA-94D8-CECF46EF3188}"/>
          </ac:picMkLst>
        </pc:picChg>
        <pc:picChg chg="mod">
          <ac:chgData name="Park Seonyeong" userId="8c6c079e8b078d4a" providerId="LiveId" clId="{AFA2F657-5F02-4774-A059-02BFC5C6D970}" dt="2021-06-07T10:30:13.052" v="7776" actId="1076"/>
          <ac:picMkLst>
            <pc:docMk/>
            <pc:sldMk cId="1195725603" sldId="291"/>
            <ac:picMk id="13" creationId="{4A3B1F67-ED34-4DC7-848C-580C64649AAC}"/>
          </ac:picMkLst>
        </pc:picChg>
        <pc:cxnChg chg="add del mod">
          <ac:chgData name="Park Seonyeong" userId="8c6c079e8b078d4a" providerId="LiveId" clId="{AFA2F657-5F02-4774-A059-02BFC5C6D970}" dt="2021-06-07T10:30:28.804" v="7780"/>
          <ac:cxnSpMkLst>
            <pc:docMk/>
            <pc:sldMk cId="1195725603" sldId="291"/>
            <ac:cxnSpMk id="20" creationId="{81CCDB9B-7C47-48DB-B57B-8A4F9B777C54}"/>
          </ac:cxnSpMkLst>
        </pc:cxnChg>
        <pc:cxnChg chg="add del mod">
          <ac:chgData name="Park Seonyeong" userId="8c6c079e8b078d4a" providerId="LiveId" clId="{AFA2F657-5F02-4774-A059-02BFC5C6D970}" dt="2021-06-07T09:13:52.253" v="7050"/>
          <ac:cxnSpMkLst>
            <pc:docMk/>
            <pc:sldMk cId="1195725603" sldId="291"/>
            <ac:cxnSpMk id="23" creationId="{D536DAF1-DC4E-45FE-B2FF-81AD59B18DEF}"/>
          </ac:cxnSpMkLst>
        </pc:cxnChg>
        <pc:cxnChg chg="add mod">
          <ac:chgData name="Park Seonyeong" userId="8c6c079e8b078d4a" providerId="LiveId" clId="{AFA2F657-5F02-4774-A059-02BFC5C6D970}" dt="2021-06-07T09:13:54.085" v="7052"/>
          <ac:cxnSpMkLst>
            <pc:docMk/>
            <pc:sldMk cId="1195725603" sldId="291"/>
            <ac:cxnSpMk id="27" creationId="{4298C46E-21B9-4852-9E01-D1AAEDDC342C}"/>
          </ac:cxnSpMkLst>
        </pc:cxnChg>
      </pc:sldChg>
      <pc:sldChg chg="addSp delSp modSp mod">
        <pc:chgData name="Park Seonyeong" userId="8c6c079e8b078d4a" providerId="LiveId" clId="{AFA2F657-5F02-4774-A059-02BFC5C6D970}" dt="2021-06-07T11:39:58.504" v="8968" actId="1037"/>
        <pc:sldMkLst>
          <pc:docMk/>
          <pc:sldMk cId="1370755123" sldId="292"/>
        </pc:sldMkLst>
        <pc:spChg chg="del">
          <ac:chgData name="Park Seonyeong" userId="8c6c079e8b078d4a" providerId="LiveId" clId="{AFA2F657-5F02-4774-A059-02BFC5C6D970}" dt="2021-06-07T10:23:31.772" v="7657" actId="478"/>
          <ac:spMkLst>
            <pc:docMk/>
            <pc:sldMk cId="1370755123" sldId="292"/>
            <ac:spMk id="3" creationId="{13912982-3F71-4B56-B432-015037553800}"/>
          </ac:spMkLst>
        </pc:spChg>
        <pc:spChg chg="add del mod">
          <ac:chgData name="Park Seonyeong" userId="8c6c079e8b078d4a" providerId="LiveId" clId="{AFA2F657-5F02-4774-A059-02BFC5C6D970}" dt="2021-06-07T11:39:49.381" v="8962" actId="21"/>
          <ac:spMkLst>
            <pc:docMk/>
            <pc:sldMk cId="1370755123" sldId="292"/>
            <ac:spMk id="19" creationId="{803E2315-D255-475D-BF52-83CDFB0F3A16}"/>
          </ac:spMkLst>
        </pc:spChg>
        <pc:spChg chg="add del mod">
          <ac:chgData name="Park Seonyeong" userId="8c6c079e8b078d4a" providerId="LiveId" clId="{AFA2F657-5F02-4774-A059-02BFC5C6D970}" dt="2021-06-07T11:39:49.381" v="8962" actId="21"/>
          <ac:spMkLst>
            <pc:docMk/>
            <pc:sldMk cId="1370755123" sldId="292"/>
            <ac:spMk id="21" creationId="{92EAA3B1-525E-421C-A252-6CF0C1B20FB7}"/>
          </ac:spMkLst>
        </pc:spChg>
        <pc:spChg chg="add del mod">
          <ac:chgData name="Park Seonyeong" userId="8c6c079e8b078d4a" providerId="LiveId" clId="{AFA2F657-5F02-4774-A059-02BFC5C6D970}" dt="2021-06-07T11:39:53.328" v="8964"/>
          <ac:spMkLst>
            <pc:docMk/>
            <pc:sldMk cId="1370755123" sldId="292"/>
            <ac:spMk id="22" creationId="{108C722A-3D2D-4D6C-A2F9-D723A982F104}"/>
          </ac:spMkLst>
        </pc:spChg>
        <pc:spChg chg="add del mod">
          <ac:chgData name="Park Seonyeong" userId="8c6c079e8b078d4a" providerId="LiveId" clId="{AFA2F657-5F02-4774-A059-02BFC5C6D970}" dt="2021-06-07T11:39:53.328" v="8964"/>
          <ac:spMkLst>
            <pc:docMk/>
            <pc:sldMk cId="1370755123" sldId="292"/>
            <ac:spMk id="24" creationId="{1A98A11D-78FD-4782-B295-510C4FE8FE6B}"/>
          </ac:spMkLst>
        </pc:spChg>
        <pc:spChg chg="add del mod">
          <ac:chgData name="Park Seonyeong" userId="8c6c079e8b078d4a" providerId="LiveId" clId="{AFA2F657-5F02-4774-A059-02BFC5C6D970}" dt="2021-06-07T11:39:53.328" v="8964"/>
          <ac:spMkLst>
            <pc:docMk/>
            <pc:sldMk cId="1370755123" sldId="292"/>
            <ac:spMk id="27" creationId="{AB852441-048D-488F-8139-0A8653C3D2BC}"/>
          </ac:spMkLst>
        </pc:spChg>
        <pc:spChg chg="add del mod">
          <ac:chgData name="Park Seonyeong" userId="8c6c079e8b078d4a" providerId="LiveId" clId="{AFA2F657-5F02-4774-A059-02BFC5C6D970}" dt="2021-06-07T11:39:53.328" v="8964"/>
          <ac:spMkLst>
            <pc:docMk/>
            <pc:sldMk cId="1370755123" sldId="292"/>
            <ac:spMk id="29" creationId="{C93DA122-F18C-468D-824F-EEBC8EBDF56A}"/>
          </ac:spMkLst>
        </pc:spChg>
        <pc:spChg chg="add del mod">
          <ac:chgData name="Park Seonyeong" userId="8c6c079e8b078d4a" providerId="LiveId" clId="{AFA2F657-5F02-4774-A059-02BFC5C6D970}" dt="2021-06-07T11:39:53.328" v="8964"/>
          <ac:spMkLst>
            <pc:docMk/>
            <pc:sldMk cId="1370755123" sldId="292"/>
            <ac:spMk id="31" creationId="{A667C495-5E7C-4BAA-AD34-77187DAB5FB0}"/>
          </ac:spMkLst>
        </pc:spChg>
        <pc:spChg chg="del mod">
          <ac:chgData name="Park Seonyeong" userId="8c6c079e8b078d4a" providerId="LiveId" clId="{AFA2F657-5F02-4774-A059-02BFC5C6D970}" dt="2021-06-07T11:39:49.381" v="8962" actId="21"/>
          <ac:spMkLst>
            <pc:docMk/>
            <pc:sldMk cId="1370755123" sldId="292"/>
            <ac:spMk id="32" creationId="{0D2D420C-94A5-4AF3-996B-7D0C3CA3AA0A}"/>
          </ac:spMkLst>
        </pc:spChg>
        <pc:spChg chg="mod">
          <ac:chgData name="Park Seonyeong" userId="8c6c079e8b078d4a" providerId="LiveId" clId="{AFA2F657-5F02-4774-A059-02BFC5C6D970}" dt="2021-06-07T10:50:13.658" v="8209" actId="403"/>
          <ac:spMkLst>
            <pc:docMk/>
            <pc:sldMk cId="1370755123" sldId="292"/>
            <ac:spMk id="34" creationId="{8E36FD6A-1595-4D2A-AB80-B4A3B43E6C2B}"/>
          </ac:spMkLst>
        </pc:spChg>
        <pc:spChg chg="mod">
          <ac:chgData name="Park Seonyeong" userId="8c6c079e8b078d4a" providerId="LiveId" clId="{AFA2F657-5F02-4774-A059-02BFC5C6D970}" dt="2021-06-07T10:50:13.658" v="8209" actId="403"/>
          <ac:spMkLst>
            <pc:docMk/>
            <pc:sldMk cId="1370755123" sldId="292"/>
            <ac:spMk id="36" creationId="{822F87E4-B5BA-4371-996C-CBDD06B10E52}"/>
          </ac:spMkLst>
        </pc:spChg>
        <pc:spChg chg="del mod">
          <ac:chgData name="Park Seonyeong" userId="8c6c079e8b078d4a" providerId="LiveId" clId="{AFA2F657-5F02-4774-A059-02BFC5C6D970}" dt="2021-06-07T11:39:49.381" v="8962" actId="21"/>
          <ac:spMkLst>
            <pc:docMk/>
            <pc:sldMk cId="1370755123" sldId="292"/>
            <ac:spMk id="39" creationId="{DB27D91F-8374-4AFB-BE2C-B50A5D6E1F38}"/>
          </ac:spMkLst>
        </pc:spChg>
        <pc:spChg chg="del mod">
          <ac:chgData name="Park Seonyeong" userId="8c6c079e8b078d4a" providerId="LiveId" clId="{AFA2F657-5F02-4774-A059-02BFC5C6D970}" dt="2021-06-07T11:39:49.381" v="8962" actId="21"/>
          <ac:spMkLst>
            <pc:docMk/>
            <pc:sldMk cId="1370755123" sldId="292"/>
            <ac:spMk id="41" creationId="{0911129A-35B9-4E03-9695-E3906DB84F76}"/>
          </ac:spMkLst>
        </pc:spChg>
        <pc:grpChg chg="del mod">
          <ac:chgData name="Park Seonyeong" userId="8c6c079e8b078d4a" providerId="LiveId" clId="{AFA2F657-5F02-4774-A059-02BFC5C6D970}" dt="2021-06-07T11:39:49.381" v="8962" actId="21"/>
          <ac:grpSpMkLst>
            <pc:docMk/>
            <pc:sldMk cId="1370755123" sldId="292"/>
            <ac:grpSpMk id="5" creationId="{B85B62BD-F0C9-4796-9B62-6E75E41DDFF2}"/>
          </ac:grpSpMkLst>
        </pc:grpChg>
        <pc:grpChg chg="add del mod">
          <ac:chgData name="Park Seonyeong" userId="8c6c079e8b078d4a" providerId="LiveId" clId="{AFA2F657-5F02-4774-A059-02BFC5C6D970}" dt="2021-06-07T11:39:53.328" v="8964"/>
          <ac:grpSpMkLst>
            <pc:docMk/>
            <pc:sldMk cId="1370755123" sldId="292"/>
            <ac:grpSpMk id="25" creationId="{BF57468B-9B8B-4F52-B314-9F7F9E235459}"/>
          </ac:grpSpMkLst>
        </pc:grpChg>
        <pc:grpChg chg="del">
          <ac:chgData name="Park Seonyeong" userId="8c6c079e8b078d4a" providerId="LiveId" clId="{AFA2F657-5F02-4774-A059-02BFC5C6D970}" dt="2021-06-07T10:23:31.772" v="7657" actId="478"/>
          <ac:grpSpMkLst>
            <pc:docMk/>
            <pc:sldMk cId="1370755123" sldId="292"/>
            <ac:grpSpMk id="1006" creationId="{00000000-0000-0000-0000-000000000000}"/>
          </ac:grpSpMkLst>
        </pc:grpChg>
        <pc:picChg chg="del">
          <ac:chgData name="Park Seonyeong" userId="8c6c079e8b078d4a" providerId="LiveId" clId="{AFA2F657-5F02-4774-A059-02BFC5C6D970}" dt="2021-06-07T10:23:31.772" v="7657" actId="478"/>
          <ac:picMkLst>
            <pc:docMk/>
            <pc:sldMk cId="1370755123" sldId="292"/>
            <ac:picMk id="2" creationId="{00000000-0000-0000-0000-000000000000}"/>
          </ac:picMkLst>
        </pc:picChg>
        <pc:picChg chg="mod">
          <ac:chgData name="Park Seonyeong" userId="8c6c079e8b078d4a" providerId="LiveId" clId="{AFA2F657-5F02-4774-A059-02BFC5C6D970}" dt="2021-06-07T10:50:22.951" v="8210" actId="1076"/>
          <ac:picMkLst>
            <pc:docMk/>
            <pc:sldMk cId="1370755123" sldId="292"/>
            <ac:picMk id="8" creationId="{BFA08D51-D4D7-4560-97A1-D6580B99868A}"/>
          </ac:picMkLst>
        </pc:picChg>
        <pc:picChg chg="mod">
          <ac:chgData name="Park Seonyeong" userId="8c6c079e8b078d4a" providerId="LiveId" clId="{AFA2F657-5F02-4774-A059-02BFC5C6D970}" dt="2021-06-07T10:50:22.951" v="8210" actId="1076"/>
          <ac:picMkLst>
            <pc:docMk/>
            <pc:sldMk cId="1370755123" sldId="292"/>
            <ac:picMk id="9" creationId="{DF133586-CB60-4B95-9AF7-C58A758AEE60}"/>
          </ac:picMkLst>
        </pc:picChg>
        <pc:picChg chg="add mod">
          <ac:chgData name="Park Seonyeong" userId="8c6c079e8b078d4a" providerId="LiveId" clId="{AFA2F657-5F02-4774-A059-02BFC5C6D970}" dt="2021-06-07T11:39:58.504" v="8968" actId="1037"/>
          <ac:picMkLst>
            <pc:docMk/>
            <pc:sldMk cId="1370755123" sldId="292"/>
            <ac:picMk id="10" creationId="{AF6FDA98-9058-41C9-8F69-80FC5C4AD9D1}"/>
          </ac:picMkLst>
        </pc:picChg>
        <pc:picChg chg="mod">
          <ac:chgData name="Park Seonyeong" userId="8c6c079e8b078d4a" providerId="LiveId" clId="{AFA2F657-5F02-4774-A059-02BFC5C6D970}" dt="2021-06-07T11:39:50.323" v="8963"/>
          <ac:picMkLst>
            <pc:docMk/>
            <pc:sldMk cId="1370755123" sldId="292"/>
            <ac:picMk id="26" creationId="{340F1EDA-18ED-433B-840E-3F1888EA47D7}"/>
          </ac:picMkLst>
        </pc:picChg>
        <pc:cxnChg chg="add mod">
          <ac:chgData name="Park Seonyeong" userId="8c6c079e8b078d4a" providerId="LiveId" clId="{AFA2F657-5F02-4774-A059-02BFC5C6D970}" dt="2021-06-07T10:23:32.596" v="7658"/>
          <ac:cxnSpMkLst>
            <pc:docMk/>
            <pc:sldMk cId="1370755123" sldId="292"/>
            <ac:cxnSpMk id="20" creationId="{7201D5BC-2519-48D3-A737-D8A0E9611605}"/>
          </ac:cxnSpMkLst>
        </pc:cxnChg>
      </pc:sldChg>
      <pc:sldChg chg="addSp delSp modSp mod">
        <pc:chgData name="Park Seonyeong" userId="8c6c079e8b078d4a" providerId="LiveId" clId="{AFA2F657-5F02-4774-A059-02BFC5C6D970}" dt="2021-06-07T11:29:57.430" v="8803" actId="1076"/>
        <pc:sldMkLst>
          <pc:docMk/>
          <pc:sldMk cId="278271068" sldId="293"/>
        </pc:sldMkLst>
        <pc:spChg chg="del mod">
          <ac:chgData name="Park Seonyeong" userId="8c6c079e8b078d4a" providerId="LiveId" clId="{AFA2F657-5F02-4774-A059-02BFC5C6D970}" dt="2021-06-07T11:29:17.406" v="8791" actId="21"/>
          <ac:spMkLst>
            <pc:docMk/>
            <pc:sldMk cId="278271068" sldId="293"/>
            <ac:spMk id="6" creationId="{DA0B5F45-A5F7-460A-9308-26DF9E117956}"/>
          </ac:spMkLst>
        </pc:spChg>
        <pc:spChg chg="del">
          <ac:chgData name="Park Seonyeong" userId="8c6c079e8b078d4a" providerId="LiveId" clId="{AFA2F657-5F02-4774-A059-02BFC5C6D970}" dt="2021-06-07T07:21:19.601" v="6481" actId="478"/>
          <ac:spMkLst>
            <pc:docMk/>
            <pc:sldMk cId="278271068" sldId="293"/>
            <ac:spMk id="8" creationId="{EDE97B17-F6D6-4E9E-9927-459752A7FAE6}"/>
          </ac:spMkLst>
        </pc:spChg>
        <pc:spChg chg="del">
          <ac:chgData name="Park Seonyeong" userId="8c6c079e8b078d4a" providerId="LiveId" clId="{AFA2F657-5F02-4774-A059-02BFC5C6D970}" dt="2021-06-07T07:21:19.601" v="6481" actId="478"/>
          <ac:spMkLst>
            <pc:docMk/>
            <pc:sldMk cId="278271068" sldId="293"/>
            <ac:spMk id="17" creationId="{5AC639FE-E511-41E1-B559-A3B601FE9A70}"/>
          </ac:spMkLst>
        </pc:spChg>
        <pc:spChg chg="add del mod">
          <ac:chgData name="Park Seonyeong" userId="8c6c079e8b078d4a" providerId="LiveId" clId="{AFA2F657-5F02-4774-A059-02BFC5C6D970}" dt="2021-06-07T11:29:46.194" v="8797" actId="21"/>
          <ac:spMkLst>
            <pc:docMk/>
            <pc:sldMk cId="278271068" sldId="293"/>
            <ac:spMk id="21" creationId="{3FF033E3-EA5A-4BAE-A31E-D779957C6268}"/>
          </ac:spMkLst>
        </pc:spChg>
        <pc:spChg chg="add del mod">
          <ac:chgData name="Park Seonyeong" userId="8c6c079e8b078d4a" providerId="LiveId" clId="{AFA2F657-5F02-4774-A059-02BFC5C6D970}" dt="2021-06-07T07:21:18.359" v="6480"/>
          <ac:spMkLst>
            <pc:docMk/>
            <pc:sldMk cId="278271068" sldId="293"/>
            <ac:spMk id="22" creationId="{AFE36CAD-D06A-4A00-8494-FBB680553734}"/>
          </ac:spMkLst>
        </pc:spChg>
        <pc:spChg chg="add del mod">
          <ac:chgData name="Park Seonyeong" userId="8c6c079e8b078d4a" providerId="LiveId" clId="{AFA2F657-5F02-4774-A059-02BFC5C6D970}" dt="2021-06-07T07:21:18.359" v="6480"/>
          <ac:spMkLst>
            <pc:docMk/>
            <pc:sldMk cId="278271068" sldId="293"/>
            <ac:spMk id="23" creationId="{D4EB5E18-A56B-455C-B1DD-EBA8A77D2B8B}"/>
          </ac:spMkLst>
        </pc:spChg>
        <pc:spChg chg="add del mod">
          <ac:chgData name="Park Seonyeong" userId="8c6c079e8b078d4a" providerId="LiveId" clId="{AFA2F657-5F02-4774-A059-02BFC5C6D970}" dt="2021-06-07T11:29:17.406" v="8791" actId="21"/>
          <ac:spMkLst>
            <pc:docMk/>
            <pc:sldMk cId="278271068" sldId="293"/>
            <ac:spMk id="27" creationId="{C6B4AA3E-B9D1-4225-B9A4-CC07C4CEFB9D}"/>
          </ac:spMkLst>
        </pc:spChg>
        <pc:spChg chg="add del mod">
          <ac:chgData name="Park Seonyeong" userId="8c6c079e8b078d4a" providerId="LiveId" clId="{AFA2F657-5F02-4774-A059-02BFC5C6D970}" dt="2021-06-07T11:29:17.406" v="8791" actId="21"/>
          <ac:spMkLst>
            <pc:docMk/>
            <pc:sldMk cId="278271068" sldId="293"/>
            <ac:spMk id="28" creationId="{E3605ED6-4622-4ABC-B700-692672AEED5F}"/>
          </ac:spMkLst>
        </pc:spChg>
        <pc:spChg chg="add del">
          <ac:chgData name="Park Seonyeong" userId="8c6c079e8b078d4a" providerId="LiveId" clId="{AFA2F657-5F02-4774-A059-02BFC5C6D970}" dt="2021-06-07T09:05:18.393" v="6892" actId="22"/>
          <ac:spMkLst>
            <pc:docMk/>
            <pc:sldMk cId="278271068" sldId="293"/>
            <ac:spMk id="29" creationId="{0FA0B37B-635C-4219-B378-B44F8FEF171F}"/>
          </ac:spMkLst>
        </pc:spChg>
        <pc:spChg chg="add del mod">
          <ac:chgData name="Park Seonyeong" userId="8c6c079e8b078d4a" providerId="LiveId" clId="{AFA2F657-5F02-4774-A059-02BFC5C6D970}" dt="2021-06-07T11:29:17.406" v="8791" actId="21"/>
          <ac:spMkLst>
            <pc:docMk/>
            <pc:sldMk cId="278271068" sldId="293"/>
            <ac:spMk id="30" creationId="{DFE7CB9E-8201-46AC-A56D-84B683B5B910}"/>
          </ac:spMkLst>
        </pc:spChg>
        <pc:spChg chg="add del mod">
          <ac:chgData name="Park Seonyeong" userId="8c6c079e8b078d4a" providerId="LiveId" clId="{AFA2F657-5F02-4774-A059-02BFC5C6D970}" dt="2021-06-07T11:29:46.194" v="8797" actId="21"/>
          <ac:spMkLst>
            <pc:docMk/>
            <pc:sldMk cId="278271068" sldId="293"/>
            <ac:spMk id="33" creationId="{44891C8B-BEF6-4F90-86E0-0892C7A169F1}"/>
          </ac:spMkLst>
        </pc:spChg>
        <pc:spChg chg="add del mod">
          <ac:chgData name="Park Seonyeong" userId="8c6c079e8b078d4a" providerId="LiveId" clId="{AFA2F657-5F02-4774-A059-02BFC5C6D970}" dt="2021-06-07T11:29:46.194" v="8797" actId="21"/>
          <ac:spMkLst>
            <pc:docMk/>
            <pc:sldMk cId="278271068" sldId="293"/>
            <ac:spMk id="34" creationId="{1902DA15-19B2-47A7-A634-2E6FF51EB84A}"/>
          </ac:spMkLst>
        </pc:spChg>
        <pc:spChg chg="add del mod">
          <ac:chgData name="Park Seonyeong" userId="8c6c079e8b078d4a" providerId="LiveId" clId="{AFA2F657-5F02-4774-A059-02BFC5C6D970}" dt="2021-06-07T11:29:46.194" v="8797" actId="21"/>
          <ac:spMkLst>
            <pc:docMk/>
            <pc:sldMk cId="278271068" sldId="293"/>
            <ac:spMk id="37" creationId="{8A39F4F0-90BE-49E2-BBD4-984063E27C5D}"/>
          </ac:spMkLst>
        </pc:spChg>
        <pc:spChg chg="add del mod">
          <ac:chgData name="Park Seonyeong" userId="8c6c079e8b078d4a" providerId="LiveId" clId="{AFA2F657-5F02-4774-A059-02BFC5C6D970}" dt="2021-06-07T11:29:41.483" v="8795"/>
          <ac:spMkLst>
            <pc:docMk/>
            <pc:sldMk cId="278271068" sldId="293"/>
            <ac:spMk id="40" creationId="{BECD1044-D3ED-4B28-A5D2-556CD6A7E728}"/>
          </ac:spMkLst>
        </pc:spChg>
        <pc:spChg chg="add del mod">
          <ac:chgData name="Park Seonyeong" userId="8c6c079e8b078d4a" providerId="LiveId" clId="{AFA2F657-5F02-4774-A059-02BFC5C6D970}" dt="2021-06-07T11:29:41.483" v="8795"/>
          <ac:spMkLst>
            <pc:docMk/>
            <pc:sldMk cId="278271068" sldId="293"/>
            <ac:spMk id="47" creationId="{9747A54D-A243-490C-94E7-68BB36EFAB42}"/>
          </ac:spMkLst>
        </pc:spChg>
        <pc:spChg chg="add del mod">
          <ac:chgData name="Park Seonyeong" userId="8c6c079e8b078d4a" providerId="LiveId" clId="{AFA2F657-5F02-4774-A059-02BFC5C6D970}" dt="2021-06-07T11:29:41.483" v="8795"/>
          <ac:spMkLst>
            <pc:docMk/>
            <pc:sldMk cId="278271068" sldId="293"/>
            <ac:spMk id="50" creationId="{31A1916F-F53C-427E-9C1A-75D0B8628E2F}"/>
          </ac:spMkLst>
        </pc:spChg>
        <pc:spChg chg="add del mod">
          <ac:chgData name="Park Seonyeong" userId="8c6c079e8b078d4a" providerId="LiveId" clId="{AFA2F657-5F02-4774-A059-02BFC5C6D970}" dt="2021-06-07T11:29:50.778" v="8801"/>
          <ac:spMkLst>
            <pc:docMk/>
            <pc:sldMk cId="278271068" sldId="293"/>
            <ac:spMk id="53" creationId="{7F819D19-7576-4DD9-86C4-9D6052F50430}"/>
          </ac:spMkLst>
        </pc:spChg>
        <pc:spChg chg="add del mod">
          <ac:chgData name="Park Seonyeong" userId="8c6c079e8b078d4a" providerId="LiveId" clId="{AFA2F657-5F02-4774-A059-02BFC5C6D970}" dt="2021-06-07T11:29:50.778" v="8801"/>
          <ac:spMkLst>
            <pc:docMk/>
            <pc:sldMk cId="278271068" sldId="293"/>
            <ac:spMk id="60" creationId="{14A0900B-24DE-423F-8C87-B9F700EBC97D}"/>
          </ac:spMkLst>
        </pc:spChg>
        <pc:spChg chg="add del mod">
          <ac:chgData name="Park Seonyeong" userId="8c6c079e8b078d4a" providerId="LiveId" clId="{AFA2F657-5F02-4774-A059-02BFC5C6D970}" dt="2021-06-07T11:29:50.778" v="8801"/>
          <ac:spMkLst>
            <pc:docMk/>
            <pc:sldMk cId="278271068" sldId="293"/>
            <ac:spMk id="61" creationId="{19402FCF-8A2E-4AD6-A762-BCE26C10E3B0}"/>
          </ac:spMkLst>
        </pc:spChg>
        <pc:spChg chg="add del mod">
          <ac:chgData name="Park Seonyeong" userId="8c6c079e8b078d4a" providerId="LiveId" clId="{AFA2F657-5F02-4774-A059-02BFC5C6D970}" dt="2021-06-07T11:29:50.778" v="8801"/>
          <ac:spMkLst>
            <pc:docMk/>
            <pc:sldMk cId="278271068" sldId="293"/>
            <ac:spMk id="64" creationId="{35453426-7F6A-407A-AD41-278A4B82DF22}"/>
          </ac:spMkLst>
        </pc:spChg>
        <pc:grpChg chg="del mod">
          <ac:chgData name="Park Seonyeong" userId="8c6c079e8b078d4a" providerId="LiveId" clId="{AFA2F657-5F02-4774-A059-02BFC5C6D970}" dt="2021-06-07T11:29:17.406" v="8791" actId="21"/>
          <ac:grpSpMkLst>
            <pc:docMk/>
            <pc:sldMk cId="278271068" sldId="293"/>
            <ac:grpSpMk id="5" creationId="{B41AC90D-9E9C-49A2-9543-D8E9F996E680}"/>
          </ac:grpSpMkLst>
        </pc:grpChg>
        <pc:grpChg chg="del mod">
          <ac:chgData name="Park Seonyeong" userId="8c6c079e8b078d4a" providerId="LiveId" clId="{AFA2F657-5F02-4774-A059-02BFC5C6D970}" dt="2021-06-07T11:29:17.406" v="8791" actId="21"/>
          <ac:grpSpMkLst>
            <pc:docMk/>
            <pc:sldMk cId="278271068" sldId="293"/>
            <ac:grpSpMk id="7" creationId="{C5860297-4F3E-4DDE-9281-1A8B6ED9E1A9}"/>
          </ac:grpSpMkLst>
        </pc:grpChg>
        <pc:grpChg chg="del mod">
          <ac:chgData name="Park Seonyeong" userId="8c6c079e8b078d4a" providerId="LiveId" clId="{AFA2F657-5F02-4774-A059-02BFC5C6D970}" dt="2021-06-07T11:29:17.406" v="8791" actId="21"/>
          <ac:grpSpMkLst>
            <pc:docMk/>
            <pc:sldMk cId="278271068" sldId="293"/>
            <ac:grpSpMk id="9" creationId="{ED1B8ADA-9871-4C17-AC77-E7582BF5A22C}"/>
          </ac:grpSpMkLst>
        </pc:grpChg>
        <pc:grpChg chg="add del mod">
          <ac:chgData name="Park Seonyeong" userId="8c6c079e8b078d4a" providerId="LiveId" clId="{AFA2F657-5F02-4774-A059-02BFC5C6D970}" dt="2021-06-07T11:29:46.194" v="8797" actId="21"/>
          <ac:grpSpMkLst>
            <pc:docMk/>
            <pc:sldMk cId="278271068" sldId="293"/>
            <ac:grpSpMk id="17" creationId="{BBA79B6B-FBB5-4438-920F-A3FA9CC3CC0B}"/>
          </ac:grpSpMkLst>
        </pc:grpChg>
        <pc:grpChg chg="add del mod">
          <ac:chgData name="Park Seonyeong" userId="8c6c079e8b078d4a" providerId="LiveId" clId="{AFA2F657-5F02-4774-A059-02BFC5C6D970}" dt="2021-06-07T07:21:18.359" v="6480"/>
          <ac:grpSpMkLst>
            <pc:docMk/>
            <pc:sldMk cId="278271068" sldId="293"/>
            <ac:grpSpMk id="20" creationId="{D9E2D1D9-20DA-4B69-A1B4-CBD56D292AB5}"/>
          </ac:grpSpMkLst>
        </pc:grpChg>
        <pc:grpChg chg="add del mod">
          <ac:chgData name="Park Seonyeong" userId="8c6c079e8b078d4a" providerId="LiveId" clId="{AFA2F657-5F02-4774-A059-02BFC5C6D970}" dt="2021-06-07T11:29:46.194" v="8797" actId="21"/>
          <ac:grpSpMkLst>
            <pc:docMk/>
            <pc:sldMk cId="278271068" sldId="293"/>
            <ac:grpSpMk id="22" creationId="{E6655751-2CE8-4C17-B5A7-BEC768B24958}"/>
          </ac:grpSpMkLst>
        </pc:grpChg>
        <pc:grpChg chg="add del mod">
          <ac:chgData name="Park Seonyeong" userId="8c6c079e8b078d4a" providerId="LiveId" clId="{AFA2F657-5F02-4774-A059-02BFC5C6D970}" dt="2021-06-07T11:29:46.194" v="8797" actId="21"/>
          <ac:grpSpMkLst>
            <pc:docMk/>
            <pc:sldMk cId="278271068" sldId="293"/>
            <ac:grpSpMk id="24" creationId="{EF5D8BE6-76A6-42C0-917B-00803EB5631D}"/>
          </ac:grpSpMkLst>
        </pc:grpChg>
        <pc:grpChg chg="add del mod">
          <ac:chgData name="Park Seonyeong" userId="8c6c079e8b078d4a" providerId="LiveId" clId="{AFA2F657-5F02-4774-A059-02BFC5C6D970}" dt="2021-06-07T11:29:17.406" v="8791" actId="21"/>
          <ac:grpSpMkLst>
            <pc:docMk/>
            <pc:sldMk cId="278271068" sldId="293"/>
            <ac:grpSpMk id="25" creationId="{37AABF15-D89B-4D64-98EB-B524B189297B}"/>
          </ac:grpSpMkLst>
        </pc:grpChg>
        <pc:grpChg chg="add del mod">
          <ac:chgData name="Park Seonyeong" userId="8c6c079e8b078d4a" providerId="LiveId" clId="{AFA2F657-5F02-4774-A059-02BFC5C6D970}" dt="2021-06-07T11:29:46.194" v="8797" actId="21"/>
          <ac:grpSpMkLst>
            <pc:docMk/>
            <pc:sldMk cId="278271068" sldId="293"/>
            <ac:grpSpMk id="31" creationId="{46A86C10-BBBA-4BB7-BCBF-C46EB3FD123D}"/>
          </ac:grpSpMkLst>
        </pc:grpChg>
        <pc:grpChg chg="add del mod">
          <ac:chgData name="Park Seonyeong" userId="8c6c079e8b078d4a" providerId="LiveId" clId="{AFA2F657-5F02-4774-A059-02BFC5C6D970}" dt="2021-06-07T11:29:41.483" v="8795"/>
          <ac:grpSpMkLst>
            <pc:docMk/>
            <pc:sldMk cId="278271068" sldId="293"/>
            <ac:grpSpMk id="38" creationId="{6D2BBEDB-2663-40F4-8202-84006F409A5B}"/>
          </ac:grpSpMkLst>
        </pc:grpChg>
        <pc:grpChg chg="add del mod">
          <ac:chgData name="Park Seonyeong" userId="8c6c079e8b078d4a" providerId="LiveId" clId="{AFA2F657-5F02-4774-A059-02BFC5C6D970}" dt="2021-06-07T11:29:41.483" v="8795"/>
          <ac:grpSpMkLst>
            <pc:docMk/>
            <pc:sldMk cId="278271068" sldId="293"/>
            <ac:grpSpMk id="41" creationId="{BD6E4D5C-AD97-4169-8E73-BB1353B2BECB}"/>
          </ac:grpSpMkLst>
        </pc:grpChg>
        <pc:grpChg chg="add del mod">
          <ac:chgData name="Park Seonyeong" userId="8c6c079e8b078d4a" providerId="LiveId" clId="{AFA2F657-5F02-4774-A059-02BFC5C6D970}" dt="2021-06-07T11:29:41.483" v="8795"/>
          <ac:grpSpMkLst>
            <pc:docMk/>
            <pc:sldMk cId="278271068" sldId="293"/>
            <ac:grpSpMk id="43" creationId="{D5C4977D-90C1-4654-ADA3-9C02BB7018D7}"/>
          </ac:grpSpMkLst>
        </pc:grpChg>
        <pc:grpChg chg="add del mod">
          <ac:chgData name="Park Seonyeong" userId="8c6c079e8b078d4a" providerId="LiveId" clId="{AFA2F657-5F02-4774-A059-02BFC5C6D970}" dt="2021-06-07T11:29:41.483" v="8795"/>
          <ac:grpSpMkLst>
            <pc:docMk/>
            <pc:sldMk cId="278271068" sldId="293"/>
            <ac:grpSpMk id="45" creationId="{3F626867-A086-4B25-AE67-B7231D972B1F}"/>
          </ac:grpSpMkLst>
        </pc:grpChg>
        <pc:grpChg chg="add del mod">
          <ac:chgData name="Park Seonyeong" userId="8c6c079e8b078d4a" providerId="LiveId" clId="{AFA2F657-5F02-4774-A059-02BFC5C6D970}" dt="2021-06-07T11:29:50.778" v="8801"/>
          <ac:grpSpMkLst>
            <pc:docMk/>
            <pc:sldMk cId="278271068" sldId="293"/>
            <ac:grpSpMk id="51" creationId="{DAA67E39-48B0-4ED4-B5D3-3BB000457B5B}"/>
          </ac:grpSpMkLst>
        </pc:grpChg>
        <pc:grpChg chg="add del mod">
          <ac:chgData name="Park Seonyeong" userId="8c6c079e8b078d4a" providerId="LiveId" clId="{AFA2F657-5F02-4774-A059-02BFC5C6D970}" dt="2021-06-07T11:29:50.778" v="8801"/>
          <ac:grpSpMkLst>
            <pc:docMk/>
            <pc:sldMk cId="278271068" sldId="293"/>
            <ac:grpSpMk id="54" creationId="{755B26A5-3302-4702-882E-AD34CABB1B24}"/>
          </ac:grpSpMkLst>
        </pc:grpChg>
        <pc:grpChg chg="add del mod">
          <ac:chgData name="Park Seonyeong" userId="8c6c079e8b078d4a" providerId="LiveId" clId="{AFA2F657-5F02-4774-A059-02BFC5C6D970}" dt="2021-06-07T11:29:50.778" v="8801"/>
          <ac:grpSpMkLst>
            <pc:docMk/>
            <pc:sldMk cId="278271068" sldId="293"/>
            <ac:grpSpMk id="56" creationId="{E4F38F35-3EE4-4568-9759-7F87A506D284}"/>
          </ac:grpSpMkLst>
        </pc:grpChg>
        <pc:grpChg chg="add del mod">
          <ac:chgData name="Park Seonyeong" userId="8c6c079e8b078d4a" providerId="LiveId" clId="{AFA2F657-5F02-4774-A059-02BFC5C6D970}" dt="2021-06-07T11:29:50.778" v="8801"/>
          <ac:grpSpMkLst>
            <pc:docMk/>
            <pc:sldMk cId="278271068" sldId="293"/>
            <ac:grpSpMk id="58" creationId="{C2BF5DE2-3979-432F-B6EF-C1128312A5CB}"/>
          </ac:grpSpMkLst>
        </pc:grpChg>
        <pc:grpChg chg="del">
          <ac:chgData name="Park Seonyeong" userId="8c6c079e8b078d4a" providerId="LiveId" clId="{AFA2F657-5F02-4774-A059-02BFC5C6D970}" dt="2021-06-07T07:21:19.601" v="6481" actId="478"/>
          <ac:grpSpMkLst>
            <pc:docMk/>
            <pc:sldMk cId="278271068" sldId="293"/>
            <ac:grpSpMk id="1011" creationId="{00000000-0000-0000-0000-000000000000}"/>
          </ac:grpSpMkLst>
        </pc:grpChg>
        <pc:picChg chg="del mod">
          <ac:chgData name="Park Seonyeong" userId="8c6c079e8b078d4a" providerId="LiveId" clId="{AFA2F657-5F02-4774-A059-02BFC5C6D970}" dt="2021-06-07T07:31:43.740" v="6574" actId="478"/>
          <ac:picMkLst>
            <pc:docMk/>
            <pc:sldMk cId="278271068" sldId="293"/>
            <ac:picMk id="2" creationId="{6F3A25B4-985A-4352-862C-AB81FD7CEB7B}"/>
          </ac:picMkLst>
        </pc:picChg>
        <pc:picChg chg="add mod">
          <ac:chgData name="Park Seonyeong" userId="8c6c079e8b078d4a" providerId="LiveId" clId="{AFA2F657-5F02-4774-A059-02BFC5C6D970}" dt="2021-06-07T11:29:57.430" v="8803" actId="1076"/>
          <ac:picMkLst>
            <pc:docMk/>
            <pc:sldMk cId="278271068" sldId="293"/>
            <ac:picMk id="2" creationId="{EF743C30-BCD5-4395-B779-C77CB4E45074}"/>
          </ac:picMkLst>
        </pc:picChg>
        <pc:picChg chg="del">
          <ac:chgData name="Park Seonyeong" userId="8c6c079e8b078d4a" providerId="LiveId" clId="{AFA2F657-5F02-4774-A059-02BFC5C6D970}" dt="2021-06-07T07:21:19.601" v="6481" actId="478"/>
          <ac:picMkLst>
            <pc:docMk/>
            <pc:sldMk cId="278271068" sldId="293"/>
            <ac:picMk id="3" creationId="{00000000-0000-0000-0000-000000000000}"/>
          </ac:picMkLst>
        </pc:picChg>
        <pc:picChg chg="del mod">
          <ac:chgData name="Park Seonyeong" userId="8c6c079e8b078d4a" providerId="LiveId" clId="{AFA2F657-5F02-4774-A059-02BFC5C6D970}" dt="2021-06-07T07:24:56.847" v="6523" actId="478"/>
          <ac:picMkLst>
            <pc:docMk/>
            <pc:sldMk cId="278271068" sldId="293"/>
            <ac:picMk id="4" creationId="{04A638C9-3A29-48A9-AB47-570EAEB06953}"/>
          </ac:picMkLst>
        </pc:picChg>
        <pc:picChg chg="add del mod">
          <ac:chgData name="Park Seonyeong" userId="8c6c079e8b078d4a" providerId="LiveId" clId="{AFA2F657-5F02-4774-A059-02BFC5C6D970}" dt="2021-06-07T11:29:17.406" v="8791" actId="21"/>
          <ac:picMkLst>
            <pc:docMk/>
            <pc:sldMk cId="278271068" sldId="293"/>
            <ac:picMk id="8" creationId="{016E05DA-914D-4BC1-B7D7-A49D53F95145}"/>
          </ac:picMkLst>
        </pc:picChg>
        <pc:picChg chg="add del mod">
          <ac:chgData name="Park Seonyeong" userId="8c6c079e8b078d4a" providerId="LiveId" clId="{AFA2F657-5F02-4774-A059-02BFC5C6D970}" dt="2021-06-07T07:31:57.786" v="6583" actId="478"/>
          <ac:picMkLst>
            <pc:docMk/>
            <pc:sldMk cId="278271068" sldId="293"/>
            <ac:picMk id="10" creationId="{CA997B79-D968-4E67-9482-3FFC5A4674E4}"/>
          </ac:picMkLst>
        </pc:picChg>
        <pc:picChg chg="add del mod">
          <ac:chgData name="Park Seonyeong" userId="8c6c079e8b078d4a" providerId="LiveId" clId="{AFA2F657-5F02-4774-A059-02BFC5C6D970}" dt="2021-06-07T07:27:57.368" v="6534" actId="478"/>
          <ac:picMkLst>
            <pc:docMk/>
            <pc:sldMk cId="278271068" sldId="293"/>
            <ac:picMk id="13" creationId="{A7B76A72-9A1E-4A57-86D5-9F8C9EAB56B7}"/>
          </ac:picMkLst>
        </pc:picChg>
        <pc:picChg chg="add del mod">
          <ac:chgData name="Park Seonyeong" userId="8c6c079e8b078d4a" providerId="LiveId" clId="{AFA2F657-5F02-4774-A059-02BFC5C6D970}" dt="2021-06-07T07:27:58.243" v="6535" actId="478"/>
          <ac:picMkLst>
            <pc:docMk/>
            <pc:sldMk cId="278271068" sldId="293"/>
            <ac:picMk id="15" creationId="{6E00A15B-4DA8-4FA3-86E2-69C97E762323}"/>
          </ac:picMkLst>
        </pc:picChg>
        <pc:picChg chg="add del mod">
          <ac:chgData name="Park Seonyeong" userId="8c6c079e8b078d4a" providerId="LiveId" clId="{AFA2F657-5F02-4774-A059-02BFC5C6D970}" dt="2021-06-07T11:29:17.406" v="8791" actId="21"/>
          <ac:picMkLst>
            <pc:docMk/>
            <pc:sldMk cId="278271068" sldId="293"/>
            <ac:picMk id="18" creationId="{D3C86433-5698-4B9E-9817-80870A185B91}"/>
          </ac:picMkLst>
        </pc:picChg>
        <pc:picChg chg="add del mod">
          <ac:chgData name="Park Seonyeong" userId="8c6c079e8b078d4a" providerId="LiveId" clId="{AFA2F657-5F02-4774-A059-02BFC5C6D970}" dt="2021-06-07T07:21:18.359" v="6480"/>
          <ac:picMkLst>
            <pc:docMk/>
            <pc:sldMk cId="278271068" sldId="293"/>
            <ac:picMk id="18" creationId="{F7BFD693-60AC-4B8E-A577-EC8EDEDF194B}"/>
          </ac:picMkLst>
        </pc:picChg>
        <pc:picChg chg="mod">
          <ac:chgData name="Park Seonyeong" userId="8c6c079e8b078d4a" providerId="LiveId" clId="{AFA2F657-5F02-4774-A059-02BFC5C6D970}" dt="2021-06-07T11:29:18.135" v="8792"/>
          <ac:picMkLst>
            <pc:docMk/>
            <pc:sldMk cId="278271068" sldId="293"/>
            <ac:picMk id="20" creationId="{F2AD911A-F46E-4F71-AEDB-3BD63F606152}"/>
          </ac:picMkLst>
        </pc:picChg>
        <pc:picChg chg="mod">
          <ac:chgData name="Park Seonyeong" userId="8c6c079e8b078d4a" providerId="LiveId" clId="{AFA2F657-5F02-4774-A059-02BFC5C6D970}" dt="2021-06-07T07:21:16.890" v="6479"/>
          <ac:picMkLst>
            <pc:docMk/>
            <pc:sldMk cId="278271068" sldId="293"/>
            <ac:picMk id="21" creationId="{42FFA752-4EDA-40A8-862C-56ABC6C2E575}"/>
          </ac:picMkLst>
        </pc:picChg>
        <pc:picChg chg="add del mod">
          <ac:chgData name="Park Seonyeong" userId="8c6c079e8b078d4a" providerId="LiveId" clId="{AFA2F657-5F02-4774-A059-02BFC5C6D970}" dt="2021-06-07T07:31:40.405" v="6572" actId="478"/>
          <ac:picMkLst>
            <pc:docMk/>
            <pc:sldMk cId="278271068" sldId="293"/>
            <ac:picMk id="21" creationId="{84AC77C3-0862-429C-AA6E-4A5580E4B1F9}"/>
          </ac:picMkLst>
        </pc:picChg>
        <pc:picChg chg="mod">
          <ac:chgData name="Park Seonyeong" userId="8c6c079e8b078d4a" providerId="LiveId" clId="{AFA2F657-5F02-4774-A059-02BFC5C6D970}" dt="2021-06-07T11:29:18.135" v="8792"/>
          <ac:picMkLst>
            <pc:docMk/>
            <pc:sldMk cId="278271068" sldId="293"/>
            <ac:picMk id="23" creationId="{1EEFE5CA-6777-4B83-9BC2-3A2C35EA9C86}"/>
          </ac:picMkLst>
        </pc:picChg>
        <pc:picChg chg="add del mod">
          <ac:chgData name="Park Seonyeong" userId="8c6c079e8b078d4a" providerId="LiveId" clId="{AFA2F657-5F02-4774-A059-02BFC5C6D970}" dt="2021-06-07T09:05:15.026" v="6890" actId="478"/>
          <ac:picMkLst>
            <pc:docMk/>
            <pc:sldMk cId="278271068" sldId="293"/>
            <ac:picMk id="24" creationId="{43F62054-ECBB-4794-92A8-8EC7A99F7CE1}"/>
          </ac:picMkLst>
        </pc:picChg>
        <pc:picChg chg="mod">
          <ac:chgData name="Park Seonyeong" userId="8c6c079e8b078d4a" providerId="LiveId" clId="{AFA2F657-5F02-4774-A059-02BFC5C6D970}" dt="2021-06-07T07:21:19.851" v="6482"/>
          <ac:picMkLst>
            <pc:docMk/>
            <pc:sldMk cId="278271068" sldId="293"/>
            <ac:picMk id="26" creationId="{40D1F18E-5E34-4C9D-9127-465C3689D24A}"/>
          </ac:picMkLst>
        </pc:picChg>
        <pc:picChg chg="mod">
          <ac:chgData name="Park Seonyeong" userId="8c6c079e8b078d4a" providerId="LiveId" clId="{AFA2F657-5F02-4774-A059-02BFC5C6D970}" dt="2021-06-07T11:29:18.135" v="8792"/>
          <ac:picMkLst>
            <pc:docMk/>
            <pc:sldMk cId="278271068" sldId="293"/>
            <ac:picMk id="29" creationId="{812CADE3-B30F-4B1F-BDC5-2667B5B41B65}"/>
          </ac:picMkLst>
        </pc:picChg>
        <pc:picChg chg="mod">
          <ac:chgData name="Park Seonyeong" userId="8c6c079e8b078d4a" providerId="LiveId" clId="{AFA2F657-5F02-4774-A059-02BFC5C6D970}" dt="2021-06-07T11:29:18.135" v="8792"/>
          <ac:picMkLst>
            <pc:docMk/>
            <pc:sldMk cId="278271068" sldId="293"/>
            <ac:picMk id="32" creationId="{4D10A55C-7F16-42AE-993F-EFC347797CD3}"/>
          </ac:picMkLst>
        </pc:picChg>
        <pc:picChg chg="add del mod">
          <ac:chgData name="Park Seonyeong" userId="8c6c079e8b078d4a" providerId="LiveId" clId="{AFA2F657-5F02-4774-A059-02BFC5C6D970}" dt="2021-06-07T11:29:46.194" v="8797" actId="21"/>
          <ac:picMkLst>
            <pc:docMk/>
            <pc:sldMk cId="278271068" sldId="293"/>
            <ac:picMk id="35" creationId="{A271531A-D48D-46FE-86FE-8167D6C6952A}"/>
          </ac:picMkLst>
        </pc:picChg>
        <pc:picChg chg="add del mod">
          <ac:chgData name="Park Seonyeong" userId="8c6c079e8b078d4a" providerId="LiveId" clId="{AFA2F657-5F02-4774-A059-02BFC5C6D970}" dt="2021-06-07T11:29:46.194" v="8797" actId="21"/>
          <ac:picMkLst>
            <pc:docMk/>
            <pc:sldMk cId="278271068" sldId="293"/>
            <ac:picMk id="36" creationId="{511FE875-47B0-4ECB-A200-678290905A1F}"/>
          </ac:picMkLst>
        </pc:picChg>
        <pc:picChg chg="mod">
          <ac:chgData name="Park Seonyeong" userId="8c6c079e8b078d4a" providerId="LiveId" clId="{AFA2F657-5F02-4774-A059-02BFC5C6D970}" dt="2021-06-07T11:29:40.973" v="8794"/>
          <ac:picMkLst>
            <pc:docMk/>
            <pc:sldMk cId="278271068" sldId="293"/>
            <ac:picMk id="39" creationId="{7F88C6B5-C304-40DA-9E9A-AB38DB706290}"/>
          </ac:picMkLst>
        </pc:picChg>
        <pc:picChg chg="mod">
          <ac:chgData name="Park Seonyeong" userId="8c6c079e8b078d4a" providerId="LiveId" clId="{AFA2F657-5F02-4774-A059-02BFC5C6D970}" dt="2021-06-07T11:29:40.973" v="8794"/>
          <ac:picMkLst>
            <pc:docMk/>
            <pc:sldMk cId="278271068" sldId="293"/>
            <ac:picMk id="42" creationId="{DC6E4E8A-745A-4C4D-AA01-669B64F6DB52}"/>
          </ac:picMkLst>
        </pc:picChg>
        <pc:picChg chg="mod">
          <ac:chgData name="Park Seonyeong" userId="8c6c079e8b078d4a" providerId="LiveId" clId="{AFA2F657-5F02-4774-A059-02BFC5C6D970}" dt="2021-06-07T11:29:40.973" v="8794"/>
          <ac:picMkLst>
            <pc:docMk/>
            <pc:sldMk cId="278271068" sldId="293"/>
            <ac:picMk id="44" creationId="{C15A64C2-1F4B-49D4-91C7-53320F0EC570}"/>
          </ac:picMkLst>
        </pc:picChg>
        <pc:picChg chg="mod">
          <ac:chgData name="Park Seonyeong" userId="8c6c079e8b078d4a" providerId="LiveId" clId="{AFA2F657-5F02-4774-A059-02BFC5C6D970}" dt="2021-06-07T11:29:40.973" v="8794"/>
          <ac:picMkLst>
            <pc:docMk/>
            <pc:sldMk cId="278271068" sldId="293"/>
            <ac:picMk id="46" creationId="{FC3C9FD1-2DB4-482B-9F54-DD55AD072DCF}"/>
          </ac:picMkLst>
        </pc:picChg>
        <pc:picChg chg="add del mod">
          <ac:chgData name="Park Seonyeong" userId="8c6c079e8b078d4a" providerId="LiveId" clId="{AFA2F657-5F02-4774-A059-02BFC5C6D970}" dt="2021-06-07T11:29:41.483" v="8795"/>
          <ac:picMkLst>
            <pc:docMk/>
            <pc:sldMk cId="278271068" sldId="293"/>
            <ac:picMk id="48" creationId="{58036599-C5BC-466D-8D8F-D7DC143AC475}"/>
          </ac:picMkLst>
        </pc:picChg>
        <pc:picChg chg="add del mod">
          <ac:chgData name="Park Seonyeong" userId="8c6c079e8b078d4a" providerId="LiveId" clId="{AFA2F657-5F02-4774-A059-02BFC5C6D970}" dt="2021-06-07T11:29:41.483" v="8795"/>
          <ac:picMkLst>
            <pc:docMk/>
            <pc:sldMk cId="278271068" sldId="293"/>
            <ac:picMk id="49" creationId="{44FEB35B-A011-4D79-9966-623A5795550E}"/>
          </ac:picMkLst>
        </pc:picChg>
        <pc:picChg chg="mod">
          <ac:chgData name="Park Seonyeong" userId="8c6c079e8b078d4a" providerId="LiveId" clId="{AFA2F657-5F02-4774-A059-02BFC5C6D970}" dt="2021-06-07T11:29:47.436" v="8798"/>
          <ac:picMkLst>
            <pc:docMk/>
            <pc:sldMk cId="278271068" sldId="293"/>
            <ac:picMk id="52" creationId="{E7F409F9-515C-40DA-B7B8-B1D962026D35}"/>
          </ac:picMkLst>
        </pc:picChg>
        <pc:picChg chg="mod">
          <ac:chgData name="Park Seonyeong" userId="8c6c079e8b078d4a" providerId="LiveId" clId="{AFA2F657-5F02-4774-A059-02BFC5C6D970}" dt="2021-06-07T11:29:47.436" v="8798"/>
          <ac:picMkLst>
            <pc:docMk/>
            <pc:sldMk cId="278271068" sldId="293"/>
            <ac:picMk id="55" creationId="{02833D83-CBCC-4607-BFB4-6C3C4234D105}"/>
          </ac:picMkLst>
        </pc:picChg>
        <pc:picChg chg="mod">
          <ac:chgData name="Park Seonyeong" userId="8c6c079e8b078d4a" providerId="LiveId" clId="{AFA2F657-5F02-4774-A059-02BFC5C6D970}" dt="2021-06-07T11:29:47.436" v="8798"/>
          <ac:picMkLst>
            <pc:docMk/>
            <pc:sldMk cId="278271068" sldId="293"/>
            <ac:picMk id="57" creationId="{8D417964-537B-4FB8-80D0-CD6BBD82E690}"/>
          </ac:picMkLst>
        </pc:picChg>
        <pc:picChg chg="mod">
          <ac:chgData name="Park Seonyeong" userId="8c6c079e8b078d4a" providerId="LiveId" clId="{AFA2F657-5F02-4774-A059-02BFC5C6D970}" dt="2021-06-07T11:29:47.436" v="8798"/>
          <ac:picMkLst>
            <pc:docMk/>
            <pc:sldMk cId="278271068" sldId="293"/>
            <ac:picMk id="59" creationId="{73CA2237-5088-4C68-B24A-6F99DA7DDBF1}"/>
          </ac:picMkLst>
        </pc:picChg>
        <pc:picChg chg="add del mod">
          <ac:chgData name="Park Seonyeong" userId="8c6c079e8b078d4a" providerId="LiveId" clId="{AFA2F657-5F02-4774-A059-02BFC5C6D970}" dt="2021-06-07T11:29:50.778" v="8801"/>
          <ac:picMkLst>
            <pc:docMk/>
            <pc:sldMk cId="278271068" sldId="293"/>
            <ac:picMk id="62" creationId="{307F2829-F188-4D47-AE6C-3E06991AB952}"/>
          </ac:picMkLst>
        </pc:picChg>
        <pc:picChg chg="add del mod">
          <ac:chgData name="Park Seonyeong" userId="8c6c079e8b078d4a" providerId="LiveId" clId="{AFA2F657-5F02-4774-A059-02BFC5C6D970}" dt="2021-06-07T11:29:50.778" v="8801"/>
          <ac:picMkLst>
            <pc:docMk/>
            <pc:sldMk cId="278271068" sldId="293"/>
            <ac:picMk id="63" creationId="{5062D56A-50EE-4E70-99CE-DCC279BDF267}"/>
          </ac:picMkLst>
        </pc:picChg>
        <pc:picChg chg="add del mod">
          <ac:chgData name="Park Seonyeong" userId="8c6c079e8b078d4a" providerId="LiveId" clId="{AFA2F657-5F02-4774-A059-02BFC5C6D970}" dt="2021-06-07T07:31:56.056" v="6581" actId="478"/>
          <ac:picMkLst>
            <pc:docMk/>
            <pc:sldMk cId="278271068" sldId="293"/>
            <ac:picMk id="1026" creationId="{49D8C330-3F70-4A6D-9D0E-BB782C9BB2FD}"/>
          </ac:picMkLst>
        </pc:picChg>
      </pc:sldChg>
      <pc:sldChg chg="addSp delSp modSp mod">
        <pc:chgData name="Park Seonyeong" userId="8c6c079e8b078d4a" providerId="LiveId" clId="{AFA2F657-5F02-4774-A059-02BFC5C6D970}" dt="2021-06-07T11:31:19.993" v="8817" actId="1076"/>
        <pc:sldMkLst>
          <pc:docMk/>
          <pc:sldMk cId="1957592611" sldId="294"/>
        </pc:sldMkLst>
        <pc:spChg chg="del mod">
          <ac:chgData name="Park Seonyeong" userId="8c6c079e8b078d4a" providerId="LiveId" clId="{AFA2F657-5F02-4774-A059-02BFC5C6D970}" dt="2021-06-07T10:17:22.329" v="7542" actId="478"/>
          <ac:spMkLst>
            <pc:docMk/>
            <pc:sldMk cId="1957592611" sldId="294"/>
            <ac:spMk id="6" creationId="{DA0B5F45-A5F7-460A-9308-26DF9E117956}"/>
          </ac:spMkLst>
        </pc:spChg>
        <pc:spChg chg="del">
          <ac:chgData name="Park Seonyeong" userId="8c6c079e8b078d4a" providerId="LiveId" clId="{AFA2F657-5F02-4774-A059-02BFC5C6D970}" dt="2021-06-07T07:21:11.309" v="6477" actId="478"/>
          <ac:spMkLst>
            <pc:docMk/>
            <pc:sldMk cId="1957592611" sldId="294"/>
            <ac:spMk id="8" creationId="{EDE97B17-F6D6-4E9E-9927-459752A7FAE6}"/>
          </ac:spMkLst>
        </pc:spChg>
        <pc:spChg chg="del mod">
          <ac:chgData name="Park Seonyeong" userId="8c6c079e8b078d4a" providerId="LiveId" clId="{AFA2F657-5F02-4774-A059-02BFC5C6D970}" dt="2021-06-07T10:17:13.292" v="7540"/>
          <ac:spMkLst>
            <pc:docMk/>
            <pc:sldMk cId="1957592611" sldId="294"/>
            <ac:spMk id="13" creationId="{7129AF15-7C4B-4E70-88D5-12B00785365A}"/>
          </ac:spMkLst>
        </pc:spChg>
        <pc:spChg chg="add del mod">
          <ac:chgData name="Park Seonyeong" userId="8c6c079e8b078d4a" providerId="LiveId" clId="{AFA2F657-5F02-4774-A059-02BFC5C6D970}" dt="2021-06-07T11:31:06.238" v="8813" actId="21"/>
          <ac:spMkLst>
            <pc:docMk/>
            <pc:sldMk cId="1957592611" sldId="294"/>
            <ac:spMk id="14" creationId="{5FC55775-2B58-4FB4-A08A-3B16108B0649}"/>
          </ac:spMkLst>
        </pc:spChg>
        <pc:spChg chg="add del mod">
          <ac:chgData name="Park Seonyeong" userId="8c6c079e8b078d4a" providerId="LiveId" clId="{AFA2F657-5F02-4774-A059-02BFC5C6D970}" dt="2021-06-07T11:31:06.238" v="8813" actId="21"/>
          <ac:spMkLst>
            <pc:docMk/>
            <pc:sldMk cId="1957592611" sldId="294"/>
            <ac:spMk id="15" creationId="{41F709E3-5E89-4722-ACDD-1D6F0AD700BB}"/>
          </ac:spMkLst>
        </pc:spChg>
        <pc:spChg chg="add del mod">
          <ac:chgData name="Park Seonyeong" userId="8c6c079e8b078d4a" providerId="LiveId" clId="{AFA2F657-5F02-4774-A059-02BFC5C6D970}" dt="2021-06-07T11:31:06.238" v="8813" actId="21"/>
          <ac:spMkLst>
            <pc:docMk/>
            <pc:sldMk cId="1957592611" sldId="294"/>
            <ac:spMk id="16" creationId="{1BFCF449-A587-4962-96FD-49EDA0E0F32A}"/>
          </ac:spMkLst>
        </pc:spChg>
        <pc:spChg chg="del">
          <ac:chgData name="Park Seonyeong" userId="8c6c079e8b078d4a" providerId="LiveId" clId="{AFA2F657-5F02-4774-A059-02BFC5C6D970}" dt="2021-06-07T07:21:11.309" v="6477" actId="478"/>
          <ac:spMkLst>
            <pc:docMk/>
            <pc:sldMk cId="1957592611" sldId="294"/>
            <ac:spMk id="17" creationId="{5AC639FE-E511-41E1-B559-A3B601FE9A70}"/>
          </ac:spMkLst>
        </pc:spChg>
        <pc:spChg chg="add del mod">
          <ac:chgData name="Park Seonyeong" userId="8c6c079e8b078d4a" providerId="LiveId" clId="{AFA2F657-5F02-4774-A059-02BFC5C6D970}" dt="2021-06-07T11:31:06.238" v="8813" actId="21"/>
          <ac:spMkLst>
            <pc:docMk/>
            <pc:sldMk cId="1957592611" sldId="294"/>
            <ac:spMk id="19" creationId="{D82ED18E-B6A6-4AEC-A2F8-EF120D22C863}"/>
          </ac:spMkLst>
        </pc:spChg>
        <pc:spChg chg="del mod">
          <ac:chgData name="Park Seonyeong" userId="8c6c079e8b078d4a" providerId="LiveId" clId="{AFA2F657-5F02-4774-A059-02BFC5C6D970}" dt="2021-06-07T11:31:06.238" v="8813" actId="21"/>
          <ac:spMkLst>
            <pc:docMk/>
            <pc:sldMk cId="1957592611" sldId="294"/>
            <ac:spMk id="20" creationId="{6AF93063-5B7E-4752-94A4-11CD3608DC40}"/>
          </ac:spMkLst>
        </pc:spChg>
        <pc:spChg chg="add del mod">
          <ac:chgData name="Park Seonyeong" userId="8c6c079e8b078d4a" providerId="LiveId" clId="{AFA2F657-5F02-4774-A059-02BFC5C6D970}" dt="2021-06-07T07:20:31.279" v="6464"/>
          <ac:spMkLst>
            <pc:docMk/>
            <pc:sldMk cId="1957592611" sldId="294"/>
            <ac:spMk id="20" creationId="{BF7D0DB1-47E2-4C6B-A528-2CEB836193C5}"/>
          </ac:spMkLst>
        </pc:spChg>
        <pc:spChg chg="add del mod">
          <ac:chgData name="Park Seonyeong" userId="8c6c079e8b078d4a" providerId="LiveId" clId="{AFA2F657-5F02-4774-A059-02BFC5C6D970}" dt="2021-06-07T11:31:09.545" v="8815"/>
          <ac:spMkLst>
            <pc:docMk/>
            <pc:sldMk cId="1957592611" sldId="294"/>
            <ac:spMk id="21" creationId="{DEFCDB12-3584-492C-975E-5FBC8C8D569B}"/>
          </ac:spMkLst>
        </pc:spChg>
        <pc:spChg chg="add del mod">
          <ac:chgData name="Park Seonyeong" userId="8c6c079e8b078d4a" providerId="LiveId" clId="{AFA2F657-5F02-4774-A059-02BFC5C6D970}" dt="2021-06-07T11:31:06.238" v="8813" actId="21"/>
          <ac:spMkLst>
            <pc:docMk/>
            <pc:sldMk cId="1957592611" sldId="294"/>
            <ac:spMk id="24" creationId="{8431F725-349F-4CE2-838F-33B297FEE4A2}"/>
          </ac:spMkLst>
        </pc:spChg>
        <pc:spChg chg="add del mod">
          <ac:chgData name="Park Seonyeong" userId="8c6c079e8b078d4a" providerId="LiveId" clId="{AFA2F657-5F02-4774-A059-02BFC5C6D970}" dt="2021-06-07T11:31:06.238" v="8813" actId="21"/>
          <ac:spMkLst>
            <pc:docMk/>
            <pc:sldMk cId="1957592611" sldId="294"/>
            <ac:spMk id="25" creationId="{E694CF53-CAED-4BB2-A66C-9B61922F2C14}"/>
          </ac:spMkLst>
        </pc:spChg>
        <pc:spChg chg="add del mod">
          <ac:chgData name="Park Seonyeong" userId="8c6c079e8b078d4a" providerId="LiveId" clId="{AFA2F657-5F02-4774-A059-02BFC5C6D970}" dt="2021-06-07T11:31:09.545" v="8815"/>
          <ac:spMkLst>
            <pc:docMk/>
            <pc:sldMk cId="1957592611" sldId="294"/>
            <ac:spMk id="26" creationId="{50BD4E8D-58ED-4299-86C4-2C557A13837C}"/>
          </ac:spMkLst>
        </pc:spChg>
        <pc:spChg chg="add del mod">
          <ac:chgData name="Park Seonyeong" userId="8c6c079e8b078d4a" providerId="LiveId" clId="{AFA2F657-5F02-4774-A059-02BFC5C6D970}" dt="2021-06-07T11:31:09.545" v="8815"/>
          <ac:spMkLst>
            <pc:docMk/>
            <pc:sldMk cId="1957592611" sldId="294"/>
            <ac:spMk id="27" creationId="{1A312822-60A5-4EC8-8BA6-1A7410648C11}"/>
          </ac:spMkLst>
        </pc:spChg>
        <pc:spChg chg="add del mod">
          <ac:chgData name="Park Seonyeong" userId="8c6c079e8b078d4a" providerId="LiveId" clId="{AFA2F657-5F02-4774-A059-02BFC5C6D970}" dt="2021-06-07T11:31:09.545" v="8815"/>
          <ac:spMkLst>
            <pc:docMk/>
            <pc:sldMk cId="1957592611" sldId="294"/>
            <ac:spMk id="28" creationId="{A1AF1BF1-52B0-49AF-921F-135704DF8E52}"/>
          </ac:spMkLst>
        </pc:spChg>
        <pc:spChg chg="add del mod">
          <ac:chgData name="Park Seonyeong" userId="8c6c079e8b078d4a" providerId="LiveId" clId="{AFA2F657-5F02-4774-A059-02BFC5C6D970}" dt="2021-06-07T11:31:09.545" v="8815"/>
          <ac:spMkLst>
            <pc:docMk/>
            <pc:sldMk cId="1957592611" sldId="294"/>
            <ac:spMk id="29" creationId="{CA8BE581-2CA0-4F54-B802-23BEE218CA4E}"/>
          </ac:spMkLst>
        </pc:spChg>
        <pc:spChg chg="add del mod">
          <ac:chgData name="Park Seonyeong" userId="8c6c079e8b078d4a" providerId="LiveId" clId="{AFA2F657-5F02-4774-A059-02BFC5C6D970}" dt="2021-06-07T11:31:09.545" v="8815"/>
          <ac:spMkLst>
            <pc:docMk/>
            <pc:sldMk cId="1957592611" sldId="294"/>
            <ac:spMk id="32" creationId="{AFCDB15B-3640-422D-869A-0D522A04B63D}"/>
          </ac:spMkLst>
        </pc:spChg>
        <pc:spChg chg="add del mod">
          <ac:chgData name="Park Seonyeong" userId="8c6c079e8b078d4a" providerId="LiveId" clId="{AFA2F657-5F02-4774-A059-02BFC5C6D970}" dt="2021-06-07T11:31:09.545" v="8815"/>
          <ac:spMkLst>
            <pc:docMk/>
            <pc:sldMk cId="1957592611" sldId="294"/>
            <ac:spMk id="33" creationId="{6D4AA7E1-D1F4-4DF0-80DF-353E5A0FFDE3}"/>
          </ac:spMkLst>
        </pc:spChg>
        <pc:grpChg chg="del mod">
          <ac:chgData name="Park Seonyeong" userId="8c6c079e8b078d4a" providerId="LiveId" clId="{AFA2F657-5F02-4774-A059-02BFC5C6D970}" dt="2021-06-07T10:17:16.944" v="7541" actId="478"/>
          <ac:grpSpMkLst>
            <pc:docMk/>
            <pc:sldMk cId="1957592611" sldId="294"/>
            <ac:grpSpMk id="5" creationId="{B41AC90D-9E9C-49A2-9543-D8E9F996E680}"/>
          </ac:grpSpMkLst>
        </pc:grpChg>
        <pc:grpChg chg="add del mod">
          <ac:chgData name="Park Seonyeong" userId="8c6c079e8b078d4a" providerId="LiveId" clId="{AFA2F657-5F02-4774-A059-02BFC5C6D970}" dt="2021-06-07T11:31:06.238" v="8813" actId="21"/>
          <ac:grpSpMkLst>
            <pc:docMk/>
            <pc:sldMk cId="1957592611" sldId="294"/>
            <ac:grpSpMk id="17" creationId="{561FC8EF-2A04-4BB1-A7DD-8084737337FC}"/>
          </ac:grpSpMkLst>
        </pc:grpChg>
        <pc:grpChg chg="add mod">
          <ac:chgData name="Park Seonyeong" userId="8c6c079e8b078d4a" providerId="LiveId" clId="{AFA2F657-5F02-4774-A059-02BFC5C6D970}" dt="2021-06-07T07:21:11.624" v="6478"/>
          <ac:grpSpMkLst>
            <pc:docMk/>
            <pc:sldMk cId="1957592611" sldId="294"/>
            <ac:grpSpMk id="22" creationId="{332D9753-5895-46F8-805E-9430F1494C17}"/>
          </ac:grpSpMkLst>
        </pc:grpChg>
        <pc:grpChg chg="add del mod">
          <ac:chgData name="Park Seonyeong" userId="8c6c079e8b078d4a" providerId="LiveId" clId="{AFA2F657-5F02-4774-A059-02BFC5C6D970}" dt="2021-06-07T11:31:09.545" v="8815"/>
          <ac:grpSpMkLst>
            <pc:docMk/>
            <pc:sldMk cId="1957592611" sldId="294"/>
            <ac:grpSpMk id="30" creationId="{C95D2BC9-A3C5-43DD-9F0C-110237680119}"/>
          </ac:grpSpMkLst>
        </pc:grpChg>
        <pc:grpChg chg="del">
          <ac:chgData name="Park Seonyeong" userId="8c6c079e8b078d4a" providerId="LiveId" clId="{AFA2F657-5F02-4774-A059-02BFC5C6D970}" dt="2021-06-07T07:21:11.309" v="6477" actId="478"/>
          <ac:grpSpMkLst>
            <pc:docMk/>
            <pc:sldMk cId="1957592611" sldId="294"/>
            <ac:grpSpMk id="1011" creationId="{00000000-0000-0000-0000-000000000000}"/>
          </ac:grpSpMkLst>
        </pc:grpChg>
        <pc:picChg chg="add mod">
          <ac:chgData name="Park Seonyeong" userId="8c6c079e8b078d4a" providerId="LiveId" clId="{AFA2F657-5F02-4774-A059-02BFC5C6D970}" dt="2021-06-07T11:31:19.993" v="8817" actId="1076"/>
          <ac:picMkLst>
            <pc:docMk/>
            <pc:sldMk cId="1957592611" sldId="294"/>
            <ac:picMk id="2" creationId="{87CE1103-6CB8-4DC2-9814-6DA64CA7B5F4}"/>
          </ac:picMkLst>
        </pc:picChg>
        <pc:picChg chg="del">
          <ac:chgData name="Park Seonyeong" userId="8c6c079e8b078d4a" providerId="LiveId" clId="{AFA2F657-5F02-4774-A059-02BFC5C6D970}" dt="2021-06-07T07:21:11.309" v="6477" actId="478"/>
          <ac:picMkLst>
            <pc:docMk/>
            <pc:sldMk cId="1957592611" sldId="294"/>
            <ac:picMk id="3" creationId="{00000000-0000-0000-0000-000000000000}"/>
          </ac:picMkLst>
        </pc:picChg>
        <pc:picChg chg="mod">
          <ac:chgData name="Park Seonyeong" userId="8c6c079e8b078d4a" providerId="LiveId" clId="{AFA2F657-5F02-4774-A059-02BFC5C6D970}" dt="2021-06-07T10:17:39.468" v="7545" actId="14100"/>
          <ac:picMkLst>
            <pc:docMk/>
            <pc:sldMk cId="1957592611" sldId="294"/>
            <ac:picMk id="11" creationId="{50335ED2-7BE3-44A3-ADCC-81BF606BB0AC}"/>
          </ac:picMkLst>
        </pc:picChg>
        <pc:picChg chg="mod">
          <ac:chgData name="Park Seonyeong" userId="8c6c079e8b078d4a" providerId="LiveId" clId="{AFA2F657-5F02-4774-A059-02BFC5C6D970}" dt="2021-06-07T10:17:27.636" v="7543"/>
          <ac:picMkLst>
            <pc:docMk/>
            <pc:sldMk cId="1957592611" sldId="294"/>
            <ac:picMk id="18" creationId="{20492DCD-45C0-4E2E-810C-606B0BE4A71D}"/>
          </ac:picMkLst>
        </pc:picChg>
        <pc:picChg chg="add del mod">
          <ac:chgData name="Park Seonyeong" userId="8c6c079e8b078d4a" providerId="LiveId" clId="{AFA2F657-5F02-4774-A059-02BFC5C6D970}" dt="2021-06-07T09:06:08.640" v="6903" actId="478"/>
          <ac:picMkLst>
            <pc:docMk/>
            <pc:sldMk cId="1957592611" sldId="294"/>
            <ac:picMk id="21" creationId="{3D234D4E-B034-43B2-83F6-15D4E2EAB64F}"/>
          </ac:picMkLst>
        </pc:picChg>
        <pc:picChg chg="mod">
          <ac:chgData name="Park Seonyeong" userId="8c6c079e8b078d4a" providerId="LiveId" clId="{AFA2F657-5F02-4774-A059-02BFC5C6D970}" dt="2021-06-07T07:21:11.624" v="6478"/>
          <ac:picMkLst>
            <pc:docMk/>
            <pc:sldMk cId="1957592611" sldId="294"/>
            <ac:picMk id="23" creationId="{C9AE7E3D-BEC5-470C-B3BA-C08E8BA97104}"/>
          </ac:picMkLst>
        </pc:picChg>
        <pc:picChg chg="mod">
          <ac:chgData name="Park Seonyeong" userId="8c6c079e8b078d4a" providerId="LiveId" clId="{AFA2F657-5F02-4774-A059-02BFC5C6D970}" dt="2021-06-07T11:31:06.616" v="8814"/>
          <ac:picMkLst>
            <pc:docMk/>
            <pc:sldMk cId="1957592611" sldId="294"/>
            <ac:picMk id="31" creationId="{07C6607F-7512-41A5-89D0-55E3223DDD89}"/>
          </ac:picMkLst>
        </pc:picChg>
      </pc:sldChg>
      <pc:sldChg chg="addSp delSp modSp mod addCm modCm">
        <pc:chgData name="Park Seonyeong" userId="8c6c079e8b078d4a" providerId="LiveId" clId="{AFA2F657-5F02-4774-A059-02BFC5C6D970}" dt="2021-06-07T11:31:49.376" v="8824" actId="1076"/>
        <pc:sldMkLst>
          <pc:docMk/>
          <pc:sldMk cId="813774199" sldId="295"/>
        </pc:sldMkLst>
        <pc:spChg chg="del mod ord">
          <ac:chgData name="Park Seonyeong" userId="8c6c079e8b078d4a" providerId="LiveId" clId="{AFA2F657-5F02-4774-A059-02BFC5C6D970}" dt="2021-06-07T11:31:33.431" v="8818" actId="21"/>
          <ac:spMkLst>
            <pc:docMk/>
            <pc:sldMk cId="813774199" sldId="295"/>
            <ac:spMk id="2" creationId="{67B81307-7734-47F9-A988-D6F3069CE153}"/>
          </ac:spMkLst>
        </pc:spChg>
        <pc:spChg chg="del">
          <ac:chgData name="Park Seonyeong" userId="8c6c079e8b078d4a" providerId="LiveId" clId="{AFA2F657-5F02-4774-A059-02BFC5C6D970}" dt="2021-06-07T07:15:49.752" v="6429" actId="478"/>
          <ac:spMkLst>
            <pc:docMk/>
            <pc:sldMk cId="813774199" sldId="295"/>
            <ac:spMk id="5" creationId="{B6C2DF67-51C7-4A2A-AE6C-C788D13B0422}"/>
          </ac:spMkLst>
        </pc:spChg>
        <pc:spChg chg="mod">
          <ac:chgData name="Park Seonyeong" userId="8c6c079e8b078d4a" providerId="LiveId" clId="{AFA2F657-5F02-4774-A059-02BFC5C6D970}" dt="2021-06-07T07:36:38.942" v="6832" actId="207"/>
          <ac:spMkLst>
            <pc:docMk/>
            <pc:sldMk cId="813774199" sldId="295"/>
            <ac:spMk id="7" creationId="{8D88C464-FCA1-487A-AE51-21C77CA94684}"/>
          </ac:spMkLst>
        </pc:spChg>
        <pc:spChg chg="del mod">
          <ac:chgData name="Park Seonyeong" userId="8c6c079e8b078d4a" providerId="LiveId" clId="{AFA2F657-5F02-4774-A059-02BFC5C6D970}" dt="2021-06-07T10:19:12.680" v="7554"/>
          <ac:spMkLst>
            <pc:docMk/>
            <pc:sldMk cId="813774199" sldId="295"/>
            <ac:spMk id="8" creationId="{EF48B4D7-8433-4A95-BB6F-21D20C1CE020}"/>
          </ac:spMkLst>
        </pc:spChg>
        <pc:spChg chg="del">
          <ac:chgData name="Park Seonyeong" userId="8c6c079e8b078d4a" providerId="LiveId" clId="{AFA2F657-5F02-4774-A059-02BFC5C6D970}" dt="2021-06-07T11:31:33.431" v="8818" actId="21"/>
          <ac:spMkLst>
            <pc:docMk/>
            <pc:sldMk cId="813774199" sldId="295"/>
            <ac:spMk id="9" creationId="{FC590C8B-25C3-47B5-BE02-4AFBBDCE091C}"/>
          </ac:spMkLst>
        </pc:spChg>
        <pc:spChg chg="add del mod">
          <ac:chgData name="Park Seonyeong" userId="8c6c079e8b078d4a" providerId="LiveId" clId="{AFA2F657-5F02-4774-A059-02BFC5C6D970}" dt="2021-06-07T11:31:33.431" v="8818" actId="21"/>
          <ac:spMkLst>
            <pc:docMk/>
            <pc:sldMk cId="813774199" sldId="295"/>
            <ac:spMk id="13" creationId="{123018D3-8F18-4C99-8805-430BB8117065}"/>
          </ac:spMkLst>
        </pc:spChg>
        <pc:spChg chg="add del mod">
          <ac:chgData name="Park Seonyeong" userId="8c6c079e8b078d4a" providerId="LiveId" clId="{AFA2F657-5F02-4774-A059-02BFC5C6D970}" dt="2021-06-07T11:31:33.431" v="8818" actId="21"/>
          <ac:spMkLst>
            <pc:docMk/>
            <pc:sldMk cId="813774199" sldId="295"/>
            <ac:spMk id="14" creationId="{CEADCC3D-7C35-46F7-9DA5-59681C7B5AE3}"/>
          </ac:spMkLst>
        </pc:spChg>
        <pc:spChg chg="add del mod">
          <ac:chgData name="Park Seonyeong" userId="8c6c079e8b078d4a" providerId="LiveId" clId="{AFA2F657-5F02-4774-A059-02BFC5C6D970}" dt="2021-06-07T11:31:33.431" v="8818" actId="21"/>
          <ac:spMkLst>
            <pc:docMk/>
            <pc:sldMk cId="813774199" sldId="295"/>
            <ac:spMk id="15" creationId="{EDBC74D9-96E9-467F-B8C3-E6FAF6465AD1}"/>
          </ac:spMkLst>
        </pc:spChg>
        <pc:spChg chg="add del mod">
          <ac:chgData name="Park Seonyeong" userId="8c6c079e8b078d4a" providerId="LiveId" clId="{AFA2F657-5F02-4774-A059-02BFC5C6D970}" dt="2021-06-07T11:31:33.431" v="8818" actId="21"/>
          <ac:spMkLst>
            <pc:docMk/>
            <pc:sldMk cId="813774199" sldId="295"/>
            <ac:spMk id="16" creationId="{51D02E25-87B4-4AE8-ADA3-1C5237ACEF36}"/>
          </ac:spMkLst>
        </pc:spChg>
        <pc:spChg chg="add del mod">
          <ac:chgData name="Park Seonyeong" userId="8c6c079e8b078d4a" providerId="LiveId" clId="{AFA2F657-5F02-4774-A059-02BFC5C6D970}" dt="2021-06-07T10:19:15.487" v="7555" actId="478"/>
          <ac:spMkLst>
            <pc:docMk/>
            <pc:sldMk cId="813774199" sldId="295"/>
            <ac:spMk id="20" creationId="{EA636E1D-0C3D-47C2-BAB8-115336F39D32}"/>
          </ac:spMkLst>
        </pc:spChg>
        <pc:spChg chg="add del mod">
          <ac:chgData name="Park Seonyeong" userId="8c6c079e8b078d4a" providerId="LiveId" clId="{AFA2F657-5F02-4774-A059-02BFC5C6D970}" dt="2021-06-07T11:31:44.163" v="8822"/>
          <ac:spMkLst>
            <pc:docMk/>
            <pc:sldMk cId="813774199" sldId="295"/>
            <ac:spMk id="21" creationId="{CFAFB11C-5DB8-47B2-BEEB-E15CA87D84D8}"/>
          </ac:spMkLst>
        </pc:spChg>
        <pc:spChg chg="add del mod">
          <ac:chgData name="Park Seonyeong" userId="8c6c079e8b078d4a" providerId="LiveId" clId="{AFA2F657-5F02-4774-A059-02BFC5C6D970}" dt="2021-06-07T11:31:44.163" v="8822"/>
          <ac:spMkLst>
            <pc:docMk/>
            <pc:sldMk cId="813774199" sldId="295"/>
            <ac:spMk id="22" creationId="{4A494FAC-5F7C-4E9F-8FDE-C2E0F98EBC54}"/>
          </ac:spMkLst>
        </pc:spChg>
        <pc:spChg chg="add del mod">
          <ac:chgData name="Park Seonyeong" userId="8c6c079e8b078d4a" providerId="LiveId" clId="{AFA2F657-5F02-4774-A059-02BFC5C6D970}" dt="2021-06-07T11:31:44.163" v="8822"/>
          <ac:spMkLst>
            <pc:docMk/>
            <pc:sldMk cId="813774199" sldId="295"/>
            <ac:spMk id="23" creationId="{DC2779CA-1EDA-4026-8669-A289F42399FC}"/>
          </ac:spMkLst>
        </pc:spChg>
        <pc:spChg chg="add del mod">
          <ac:chgData name="Park Seonyeong" userId="8c6c079e8b078d4a" providerId="LiveId" clId="{AFA2F657-5F02-4774-A059-02BFC5C6D970}" dt="2021-06-07T11:31:44.163" v="8822"/>
          <ac:spMkLst>
            <pc:docMk/>
            <pc:sldMk cId="813774199" sldId="295"/>
            <ac:spMk id="24" creationId="{6BECAA45-5C78-4060-853F-54020883FA70}"/>
          </ac:spMkLst>
        </pc:spChg>
        <pc:spChg chg="add del mod">
          <ac:chgData name="Park Seonyeong" userId="8c6c079e8b078d4a" providerId="LiveId" clId="{AFA2F657-5F02-4774-A059-02BFC5C6D970}" dt="2021-06-07T11:31:44.163" v="8822"/>
          <ac:spMkLst>
            <pc:docMk/>
            <pc:sldMk cId="813774199" sldId="295"/>
            <ac:spMk id="25" creationId="{1D9E3EC4-4876-4A03-9C34-94CA08D9B147}"/>
          </ac:spMkLst>
        </pc:spChg>
        <pc:spChg chg="add del mod">
          <ac:chgData name="Park Seonyeong" userId="8c6c079e8b078d4a" providerId="LiveId" clId="{AFA2F657-5F02-4774-A059-02BFC5C6D970}" dt="2021-06-07T11:31:44.163" v="8822"/>
          <ac:spMkLst>
            <pc:docMk/>
            <pc:sldMk cId="813774199" sldId="295"/>
            <ac:spMk id="28" creationId="{D472B86E-FDF1-4ED2-BA25-F98BD012EC1B}"/>
          </ac:spMkLst>
        </pc:spChg>
        <pc:grpChg chg="del mod">
          <ac:chgData name="Park Seonyeong" userId="8c6c079e8b078d4a" providerId="LiveId" clId="{AFA2F657-5F02-4774-A059-02BFC5C6D970}" dt="2021-06-07T10:19:12.678" v="7552" actId="478"/>
          <ac:grpSpMkLst>
            <pc:docMk/>
            <pc:sldMk cId="813774199" sldId="295"/>
            <ac:grpSpMk id="6" creationId="{465863DC-D6AC-4A05-9F45-0CAF9ABACE2D}"/>
          </ac:grpSpMkLst>
        </pc:grpChg>
        <pc:grpChg chg="add del mod">
          <ac:chgData name="Park Seonyeong" userId="8c6c079e8b078d4a" providerId="LiveId" clId="{AFA2F657-5F02-4774-A059-02BFC5C6D970}" dt="2021-06-07T11:31:33.431" v="8818" actId="21"/>
          <ac:grpSpMkLst>
            <pc:docMk/>
            <pc:sldMk cId="813774199" sldId="295"/>
            <ac:grpSpMk id="17" creationId="{4B641295-BE0E-40D7-9BE0-4A144F56A91D}"/>
          </ac:grpSpMkLst>
        </pc:grpChg>
        <pc:grpChg chg="add del mod">
          <ac:chgData name="Park Seonyeong" userId="8c6c079e8b078d4a" providerId="LiveId" clId="{AFA2F657-5F02-4774-A059-02BFC5C6D970}" dt="2021-06-07T11:31:44.163" v="8822"/>
          <ac:grpSpMkLst>
            <pc:docMk/>
            <pc:sldMk cId="813774199" sldId="295"/>
            <ac:grpSpMk id="26" creationId="{B33E928D-23E3-433F-B379-626A2B80CEAC}"/>
          </ac:grpSpMkLst>
        </pc:grpChg>
        <pc:picChg chg="del">
          <ac:chgData name="Park Seonyeong" userId="8c6c079e8b078d4a" providerId="LiveId" clId="{AFA2F657-5F02-4774-A059-02BFC5C6D970}" dt="2021-06-07T09:06:26.563" v="6907" actId="478"/>
          <ac:picMkLst>
            <pc:docMk/>
            <pc:sldMk cId="813774199" sldId="295"/>
            <ac:picMk id="3" creationId="{00000000-0000-0000-0000-000000000000}"/>
          </ac:picMkLst>
        </pc:picChg>
        <pc:picChg chg="mod">
          <ac:chgData name="Park Seonyeong" userId="8c6c079e8b078d4a" providerId="LiveId" clId="{AFA2F657-5F02-4774-A059-02BFC5C6D970}" dt="2021-06-07T09:09:53.629" v="6978" actId="1076"/>
          <ac:picMkLst>
            <pc:docMk/>
            <pc:sldMk cId="813774199" sldId="295"/>
            <ac:picMk id="4" creationId="{8524081A-EDFA-4E9E-ADAB-57C927831819}"/>
          </ac:picMkLst>
        </pc:picChg>
        <pc:picChg chg="mod">
          <ac:chgData name="Park Seonyeong" userId="8c6c079e8b078d4a" providerId="LiveId" clId="{AFA2F657-5F02-4774-A059-02BFC5C6D970}" dt="2021-06-07T10:19:51.536" v="7574" actId="1076"/>
          <ac:picMkLst>
            <pc:docMk/>
            <pc:sldMk cId="813774199" sldId="295"/>
            <ac:picMk id="5" creationId="{70804155-0DA1-4EF0-B669-95E253FEF0C2}"/>
          </ac:picMkLst>
        </pc:picChg>
        <pc:picChg chg="add mod">
          <ac:chgData name="Park Seonyeong" userId="8c6c079e8b078d4a" providerId="LiveId" clId="{AFA2F657-5F02-4774-A059-02BFC5C6D970}" dt="2021-06-07T11:31:49.376" v="8824" actId="1076"/>
          <ac:picMkLst>
            <pc:docMk/>
            <pc:sldMk cId="813774199" sldId="295"/>
            <ac:picMk id="10" creationId="{8CB43D24-21C5-4E5E-8C86-8736B9AC5E67}"/>
          </ac:picMkLst>
        </pc:picChg>
        <pc:picChg chg="mod">
          <ac:chgData name="Park Seonyeong" userId="8c6c079e8b078d4a" providerId="LiveId" clId="{AFA2F657-5F02-4774-A059-02BFC5C6D970}" dt="2021-06-07T10:19:06.123" v="7550"/>
          <ac:picMkLst>
            <pc:docMk/>
            <pc:sldMk cId="813774199" sldId="295"/>
            <ac:picMk id="19" creationId="{7F5F476A-72D3-4483-BF0D-5121F3B4C599}"/>
          </ac:picMkLst>
        </pc:picChg>
        <pc:picChg chg="mod">
          <ac:chgData name="Park Seonyeong" userId="8c6c079e8b078d4a" providerId="LiveId" clId="{AFA2F657-5F02-4774-A059-02BFC5C6D970}" dt="2021-06-07T11:31:40.701" v="8819"/>
          <ac:picMkLst>
            <pc:docMk/>
            <pc:sldMk cId="813774199" sldId="295"/>
            <ac:picMk id="27" creationId="{5DB0A39A-E9C5-4E04-AFE1-DBD9724F4D13}"/>
          </ac:picMkLst>
        </pc:picChg>
      </pc:sldChg>
      <pc:sldChg chg="addSp delSp modSp add mod ord">
        <pc:chgData name="Park Seonyeong" userId="8c6c079e8b078d4a" providerId="LiveId" clId="{AFA2F657-5F02-4774-A059-02BFC5C6D970}" dt="2021-06-07T11:33:36.068" v="8852" actId="1076"/>
        <pc:sldMkLst>
          <pc:docMk/>
          <pc:sldMk cId="3972403739" sldId="296"/>
        </pc:sldMkLst>
        <pc:spChg chg="del">
          <ac:chgData name="Park Seonyeong" userId="8c6c079e8b078d4a" providerId="LiveId" clId="{AFA2F657-5F02-4774-A059-02BFC5C6D970}" dt="2021-06-07T11:33:19.894" v="8848" actId="21"/>
          <ac:spMkLst>
            <pc:docMk/>
            <pc:sldMk cId="3972403739" sldId="296"/>
            <ac:spMk id="8" creationId="{EDE97B17-F6D6-4E9E-9927-459752A7FAE6}"/>
          </ac:spMkLst>
        </pc:spChg>
        <pc:spChg chg="del">
          <ac:chgData name="Park Seonyeong" userId="8c6c079e8b078d4a" providerId="LiveId" clId="{AFA2F657-5F02-4774-A059-02BFC5C6D970}" dt="2021-06-07T11:33:19.894" v="8848" actId="21"/>
          <ac:spMkLst>
            <pc:docMk/>
            <pc:sldMk cId="3972403739" sldId="296"/>
            <ac:spMk id="10" creationId="{1AB18C7C-A45E-4B20-960F-76EE7B33E617}"/>
          </ac:spMkLst>
        </pc:spChg>
        <pc:spChg chg="add mod">
          <ac:chgData name="Park Seonyeong" userId="8c6c079e8b078d4a" providerId="LiveId" clId="{AFA2F657-5F02-4774-A059-02BFC5C6D970}" dt="2021-06-07T09:11:59.837" v="6987" actId="207"/>
          <ac:spMkLst>
            <pc:docMk/>
            <pc:sldMk cId="3972403739" sldId="296"/>
            <ac:spMk id="18" creationId="{5505457D-E91C-4642-96A7-2E36842B2B34}"/>
          </ac:spMkLst>
        </pc:spChg>
        <pc:spChg chg="add del mod">
          <ac:chgData name="Park Seonyeong" userId="8c6c079e8b078d4a" providerId="LiveId" clId="{AFA2F657-5F02-4774-A059-02BFC5C6D970}" dt="2021-06-07T11:33:30.421" v="8850"/>
          <ac:spMkLst>
            <pc:docMk/>
            <pc:sldMk cId="3972403739" sldId="296"/>
            <ac:spMk id="19" creationId="{6C863581-9392-4BBC-B12C-1B68F5669B5C}"/>
          </ac:spMkLst>
        </pc:spChg>
        <pc:spChg chg="add del mod">
          <ac:chgData name="Park Seonyeong" userId="8c6c079e8b078d4a" providerId="LiveId" clId="{AFA2F657-5F02-4774-A059-02BFC5C6D970}" dt="2021-06-07T11:33:30.421" v="8850"/>
          <ac:spMkLst>
            <pc:docMk/>
            <pc:sldMk cId="3972403739" sldId="296"/>
            <ac:spMk id="20" creationId="{53D73EE5-AED4-43F2-AE7D-6779DEB531B8}"/>
          </ac:spMkLst>
        </pc:spChg>
        <pc:spChg chg="add del mod">
          <ac:chgData name="Park Seonyeong" userId="8c6c079e8b078d4a" providerId="LiveId" clId="{AFA2F657-5F02-4774-A059-02BFC5C6D970}" dt="2021-06-07T11:33:19.894" v="8848" actId="21"/>
          <ac:spMkLst>
            <pc:docMk/>
            <pc:sldMk cId="3972403739" sldId="296"/>
            <ac:spMk id="21" creationId="{7F8DBBA8-F306-4BF2-A42B-8191652DB9C9}"/>
          </ac:spMkLst>
        </pc:spChg>
        <pc:spChg chg="add del mod">
          <ac:chgData name="Park Seonyeong" userId="8c6c079e8b078d4a" providerId="LiveId" clId="{AFA2F657-5F02-4774-A059-02BFC5C6D970}" dt="2021-06-07T11:33:30.421" v="8850"/>
          <ac:spMkLst>
            <pc:docMk/>
            <pc:sldMk cId="3972403739" sldId="296"/>
            <ac:spMk id="22" creationId="{3FA35E12-2B1B-4A6F-BE56-372D8D1A1C6E}"/>
          </ac:spMkLst>
        </pc:spChg>
        <pc:spChg chg="add del mod">
          <ac:chgData name="Park Seonyeong" userId="8c6c079e8b078d4a" providerId="LiveId" clId="{AFA2F657-5F02-4774-A059-02BFC5C6D970}" dt="2021-06-07T11:33:30.421" v="8850"/>
          <ac:spMkLst>
            <pc:docMk/>
            <pc:sldMk cId="3972403739" sldId="296"/>
            <ac:spMk id="23" creationId="{0FB7CA32-6526-4147-94D6-9A43145DBEA4}"/>
          </ac:spMkLst>
        </pc:spChg>
        <pc:spChg chg="add del mod">
          <ac:chgData name="Park Seonyeong" userId="8c6c079e8b078d4a" providerId="LiveId" clId="{AFA2F657-5F02-4774-A059-02BFC5C6D970}" dt="2021-06-07T11:33:30.421" v="8850"/>
          <ac:spMkLst>
            <pc:docMk/>
            <pc:sldMk cId="3972403739" sldId="296"/>
            <ac:spMk id="24" creationId="{B56C8168-A3D0-4984-A91F-E118ACD18484}"/>
          </ac:spMkLst>
        </pc:spChg>
        <pc:spChg chg="add del mod">
          <ac:chgData name="Park Seonyeong" userId="8c6c079e8b078d4a" providerId="LiveId" clId="{AFA2F657-5F02-4774-A059-02BFC5C6D970}" dt="2021-06-07T11:33:30.421" v="8850"/>
          <ac:spMkLst>
            <pc:docMk/>
            <pc:sldMk cId="3972403739" sldId="296"/>
            <ac:spMk id="25" creationId="{8F4329C4-F2A9-43AE-820D-07F38DBFFEB1}"/>
          </ac:spMkLst>
        </pc:spChg>
        <pc:spChg chg="del mod">
          <ac:chgData name="Park Seonyeong" userId="8c6c079e8b078d4a" providerId="LiveId" clId="{AFA2F657-5F02-4774-A059-02BFC5C6D970}" dt="2021-06-07T11:33:19.894" v="8848" actId="21"/>
          <ac:spMkLst>
            <pc:docMk/>
            <pc:sldMk cId="3972403739" sldId="296"/>
            <ac:spMk id="27" creationId="{CF17FB8C-B063-4646-9040-D700D9EDD4E3}"/>
          </ac:spMkLst>
        </pc:spChg>
        <pc:spChg chg="add del mod">
          <ac:chgData name="Park Seonyeong" userId="8c6c079e8b078d4a" providerId="LiveId" clId="{AFA2F657-5F02-4774-A059-02BFC5C6D970}" dt="2021-06-07T11:33:19.894" v="8848" actId="21"/>
          <ac:spMkLst>
            <pc:docMk/>
            <pc:sldMk cId="3972403739" sldId="296"/>
            <ac:spMk id="28" creationId="{47C830CE-D29E-4B92-997C-542E72D4F5E1}"/>
          </ac:spMkLst>
        </pc:spChg>
        <pc:spChg chg="del mod ord">
          <ac:chgData name="Park Seonyeong" userId="8c6c079e8b078d4a" providerId="LiveId" clId="{AFA2F657-5F02-4774-A059-02BFC5C6D970}" dt="2021-06-07T11:33:19.894" v="8848" actId="21"/>
          <ac:spMkLst>
            <pc:docMk/>
            <pc:sldMk cId="3972403739" sldId="296"/>
            <ac:spMk id="30" creationId="{4B1490D3-933B-4E57-9BD7-DC3EB77785D3}"/>
          </ac:spMkLst>
        </pc:spChg>
        <pc:spChg chg="add del mod">
          <ac:chgData name="Park Seonyeong" userId="8c6c079e8b078d4a" providerId="LiveId" clId="{AFA2F657-5F02-4774-A059-02BFC5C6D970}" dt="2021-06-07T11:33:30.421" v="8850"/>
          <ac:spMkLst>
            <pc:docMk/>
            <pc:sldMk cId="3972403739" sldId="296"/>
            <ac:spMk id="35" creationId="{12DE74F2-BA43-4CB6-A314-06940EA3F157}"/>
          </ac:spMkLst>
        </pc:spChg>
        <pc:spChg chg="add del mod">
          <ac:chgData name="Park Seonyeong" userId="8c6c079e8b078d4a" providerId="LiveId" clId="{AFA2F657-5F02-4774-A059-02BFC5C6D970}" dt="2021-06-07T11:33:30.421" v="8850"/>
          <ac:spMkLst>
            <pc:docMk/>
            <pc:sldMk cId="3972403739" sldId="296"/>
            <ac:spMk id="37" creationId="{4C720E1B-32C4-4ACF-A331-4EEB78B038CD}"/>
          </ac:spMkLst>
        </pc:spChg>
        <pc:spChg chg="add del mod">
          <ac:chgData name="Park Seonyeong" userId="8c6c079e8b078d4a" providerId="LiveId" clId="{AFA2F657-5F02-4774-A059-02BFC5C6D970}" dt="2021-06-07T06:32:28.167" v="6291" actId="21"/>
          <ac:spMkLst>
            <pc:docMk/>
            <pc:sldMk cId="3972403739" sldId="296"/>
            <ac:spMk id="38" creationId="{91AA62C5-7290-44DB-AD98-2FC55095E51F}"/>
          </ac:spMkLst>
        </pc:spChg>
        <pc:spChg chg="add del mod ord">
          <ac:chgData name="Park Seonyeong" userId="8c6c079e8b078d4a" providerId="LiveId" clId="{AFA2F657-5F02-4774-A059-02BFC5C6D970}" dt="2021-06-07T11:33:19.894" v="8848" actId="21"/>
          <ac:spMkLst>
            <pc:docMk/>
            <pc:sldMk cId="3972403739" sldId="296"/>
            <ac:spMk id="48" creationId="{E6B4D063-C38A-4932-8EFD-DA97C23B0768}"/>
          </ac:spMkLst>
        </pc:spChg>
        <pc:spChg chg="add del mod">
          <ac:chgData name="Park Seonyeong" userId="8c6c079e8b078d4a" providerId="LiveId" clId="{AFA2F657-5F02-4774-A059-02BFC5C6D970}" dt="2021-06-07T06:32:28.167" v="6291" actId="21"/>
          <ac:spMkLst>
            <pc:docMk/>
            <pc:sldMk cId="3972403739" sldId="296"/>
            <ac:spMk id="49" creationId="{8C997F8D-26CC-4E62-A83C-FF60119EA478}"/>
          </ac:spMkLst>
        </pc:spChg>
        <pc:spChg chg="add del mod">
          <ac:chgData name="Park Seonyeong" userId="8c6c079e8b078d4a" providerId="LiveId" clId="{AFA2F657-5F02-4774-A059-02BFC5C6D970}" dt="2021-06-07T06:32:28.167" v="6291" actId="21"/>
          <ac:spMkLst>
            <pc:docMk/>
            <pc:sldMk cId="3972403739" sldId="296"/>
            <ac:spMk id="50" creationId="{2D8DBCC1-706C-4C6D-8586-2E29A2219754}"/>
          </ac:spMkLst>
        </pc:spChg>
        <pc:spChg chg="add del mod">
          <ac:chgData name="Park Seonyeong" userId="8c6c079e8b078d4a" providerId="LiveId" clId="{AFA2F657-5F02-4774-A059-02BFC5C6D970}" dt="2021-06-07T06:32:28.167" v="6291" actId="21"/>
          <ac:spMkLst>
            <pc:docMk/>
            <pc:sldMk cId="3972403739" sldId="296"/>
            <ac:spMk id="52" creationId="{EBE6F074-EFB0-4462-975C-DC856586E219}"/>
          </ac:spMkLst>
        </pc:spChg>
        <pc:spChg chg="add del mod">
          <ac:chgData name="Park Seonyeong" userId="8c6c079e8b078d4a" providerId="LiveId" clId="{AFA2F657-5F02-4774-A059-02BFC5C6D970}" dt="2021-06-07T06:32:28.167" v="6291" actId="21"/>
          <ac:spMkLst>
            <pc:docMk/>
            <pc:sldMk cId="3972403739" sldId="296"/>
            <ac:spMk id="53" creationId="{AB40487D-59C9-4081-BB47-EB542FA62043}"/>
          </ac:spMkLst>
        </pc:spChg>
        <pc:spChg chg="add del mod">
          <ac:chgData name="Park Seonyeong" userId="8c6c079e8b078d4a" providerId="LiveId" clId="{AFA2F657-5F02-4774-A059-02BFC5C6D970}" dt="2021-06-07T06:32:30.212" v="6293"/>
          <ac:spMkLst>
            <pc:docMk/>
            <pc:sldMk cId="3972403739" sldId="296"/>
            <ac:spMk id="55" creationId="{C566167C-7AD2-4C4D-8CE5-A394B1AFD0F4}"/>
          </ac:spMkLst>
        </pc:spChg>
        <pc:spChg chg="del mod">
          <ac:chgData name="Park Seonyeong" userId="8c6c079e8b078d4a" providerId="LiveId" clId="{AFA2F657-5F02-4774-A059-02BFC5C6D970}" dt="2021-06-07T11:33:19.894" v="8848" actId="21"/>
          <ac:spMkLst>
            <pc:docMk/>
            <pc:sldMk cId="3972403739" sldId="296"/>
            <ac:spMk id="56" creationId="{20CAF7C5-4EBB-48D0-98EF-B2468B0C9A82}"/>
          </ac:spMkLst>
        </pc:spChg>
        <pc:spChg chg="add del mod">
          <ac:chgData name="Park Seonyeong" userId="8c6c079e8b078d4a" providerId="LiveId" clId="{AFA2F657-5F02-4774-A059-02BFC5C6D970}" dt="2021-06-07T06:32:30.212" v="6293"/>
          <ac:spMkLst>
            <pc:docMk/>
            <pc:sldMk cId="3972403739" sldId="296"/>
            <ac:spMk id="57" creationId="{1DC2DC9B-9562-4FAF-82AE-86D0737B1814}"/>
          </ac:spMkLst>
        </pc:spChg>
        <pc:spChg chg="add del mod">
          <ac:chgData name="Park Seonyeong" userId="8c6c079e8b078d4a" providerId="LiveId" clId="{AFA2F657-5F02-4774-A059-02BFC5C6D970}" dt="2021-06-07T06:32:30.212" v="6293"/>
          <ac:spMkLst>
            <pc:docMk/>
            <pc:sldMk cId="3972403739" sldId="296"/>
            <ac:spMk id="58" creationId="{5D77DE7C-09FC-48A3-9ADE-4F8FD2D0A468}"/>
          </ac:spMkLst>
        </pc:spChg>
        <pc:spChg chg="add del mod">
          <ac:chgData name="Park Seonyeong" userId="8c6c079e8b078d4a" providerId="LiveId" clId="{AFA2F657-5F02-4774-A059-02BFC5C6D970}" dt="2021-06-07T06:32:30.212" v="6293"/>
          <ac:spMkLst>
            <pc:docMk/>
            <pc:sldMk cId="3972403739" sldId="296"/>
            <ac:spMk id="59" creationId="{8A436A00-AAF4-4D7B-9E78-4BBADE362BF3}"/>
          </ac:spMkLst>
        </pc:spChg>
        <pc:spChg chg="add del mod">
          <ac:chgData name="Park Seonyeong" userId="8c6c079e8b078d4a" providerId="LiveId" clId="{AFA2F657-5F02-4774-A059-02BFC5C6D970}" dt="2021-06-07T06:32:30.212" v="6293"/>
          <ac:spMkLst>
            <pc:docMk/>
            <pc:sldMk cId="3972403739" sldId="296"/>
            <ac:spMk id="60" creationId="{7E09C088-52A6-4726-9CB4-EC888C65E7B8}"/>
          </ac:spMkLst>
        </pc:spChg>
        <pc:grpChg chg="del">
          <ac:chgData name="Park Seonyeong" userId="8c6c079e8b078d4a" providerId="LiveId" clId="{AFA2F657-5F02-4774-A059-02BFC5C6D970}" dt="2021-06-07T06:13:43.993" v="5510" actId="478"/>
          <ac:grpSpMkLst>
            <pc:docMk/>
            <pc:sldMk cId="3972403739" sldId="296"/>
            <ac:grpSpMk id="4" creationId="{138D2C05-59B0-4C31-9769-9FCA8A3C2B54}"/>
          </ac:grpSpMkLst>
        </pc:grpChg>
        <pc:grpChg chg="add del mod">
          <ac:chgData name="Park Seonyeong" userId="8c6c079e8b078d4a" providerId="LiveId" clId="{AFA2F657-5F02-4774-A059-02BFC5C6D970}" dt="2021-06-07T11:33:30.421" v="8850"/>
          <ac:grpSpMkLst>
            <pc:docMk/>
            <pc:sldMk cId="3972403739" sldId="296"/>
            <ac:grpSpMk id="29" creationId="{97F62235-9441-4A7F-9247-8706895BBEFA}"/>
          </ac:grpSpMkLst>
        </pc:grpChg>
        <pc:grpChg chg="add del mod">
          <ac:chgData name="Park Seonyeong" userId="8c6c079e8b078d4a" providerId="LiveId" clId="{AFA2F657-5F02-4774-A059-02BFC5C6D970}" dt="2021-06-07T11:33:19.894" v="8848" actId="21"/>
          <ac:grpSpMkLst>
            <pc:docMk/>
            <pc:sldMk cId="3972403739" sldId="296"/>
            <ac:grpSpMk id="39" creationId="{B30CFE7E-F4CA-4519-A38E-0DB119CF223C}"/>
          </ac:grpSpMkLst>
        </pc:grpChg>
        <pc:picChg chg="add mod">
          <ac:chgData name="Park Seonyeong" userId="8c6c079e8b078d4a" providerId="LiveId" clId="{AFA2F657-5F02-4774-A059-02BFC5C6D970}" dt="2021-06-07T11:33:36.068" v="8852" actId="1076"/>
          <ac:picMkLst>
            <pc:docMk/>
            <pc:sldMk cId="3972403739" sldId="296"/>
            <ac:picMk id="2" creationId="{0A77205C-C7BF-4E9B-B101-1CCA8627606E}"/>
          </ac:picMkLst>
        </pc:picChg>
        <pc:picChg chg="del">
          <ac:chgData name="Park Seonyeong" userId="8c6c079e8b078d4a" providerId="LiveId" clId="{AFA2F657-5F02-4774-A059-02BFC5C6D970}" dt="2021-06-07T09:07:11.729" v="6927" actId="478"/>
          <ac:picMkLst>
            <pc:docMk/>
            <pc:sldMk cId="3972403739" sldId="296"/>
            <ac:picMk id="3" creationId="{00000000-0000-0000-0000-000000000000}"/>
          </ac:picMkLst>
        </pc:picChg>
        <pc:picChg chg="add del mod modCrop">
          <ac:chgData name="Park Seonyeong" userId="8c6c079e8b078d4a" providerId="LiveId" clId="{AFA2F657-5F02-4774-A059-02BFC5C6D970}" dt="2021-06-07T06:21:49.387" v="5690" actId="478"/>
          <ac:picMkLst>
            <pc:docMk/>
            <pc:sldMk cId="3972403739" sldId="296"/>
            <ac:picMk id="5" creationId="{C250C4C5-29AA-4A51-9939-63409DED9294}"/>
          </ac:picMkLst>
        </pc:picChg>
        <pc:picChg chg="add del mod">
          <ac:chgData name="Park Seonyeong" userId="8c6c079e8b078d4a" providerId="LiveId" clId="{AFA2F657-5F02-4774-A059-02BFC5C6D970}" dt="2021-06-07T06:16:02.616" v="5527" actId="478"/>
          <ac:picMkLst>
            <pc:docMk/>
            <pc:sldMk cId="3972403739" sldId="296"/>
            <ac:picMk id="7" creationId="{CCBB6B40-5180-44E9-A38F-B54BB8315E9E}"/>
          </ac:picMkLst>
        </pc:picChg>
        <pc:picChg chg="add del mod">
          <ac:chgData name="Park Seonyeong" userId="8c6c079e8b078d4a" providerId="LiveId" clId="{AFA2F657-5F02-4774-A059-02BFC5C6D970}" dt="2021-06-07T06:15:45.784" v="5525" actId="478"/>
          <ac:picMkLst>
            <pc:docMk/>
            <pc:sldMk cId="3972403739" sldId="296"/>
            <ac:picMk id="11" creationId="{88FE39D0-9C5D-4401-BC6B-D295C056B4C9}"/>
          </ac:picMkLst>
        </pc:picChg>
        <pc:picChg chg="add del mod">
          <ac:chgData name="Park Seonyeong" userId="8c6c079e8b078d4a" providerId="LiveId" clId="{AFA2F657-5F02-4774-A059-02BFC5C6D970}" dt="2021-06-07T06:17:09.207" v="5542" actId="478"/>
          <ac:picMkLst>
            <pc:docMk/>
            <pc:sldMk cId="3972403739" sldId="296"/>
            <ac:picMk id="13" creationId="{4B578CE7-DA50-46F7-8143-F389FC89C211}"/>
          </ac:picMkLst>
        </pc:picChg>
        <pc:picChg chg="add del mod modCrop">
          <ac:chgData name="Park Seonyeong" userId="8c6c079e8b078d4a" providerId="LiveId" clId="{AFA2F657-5F02-4774-A059-02BFC5C6D970}" dt="2021-06-07T06:32:28.167" v="6291" actId="21"/>
          <ac:picMkLst>
            <pc:docMk/>
            <pc:sldMk cId="3972403739" sldId="296"/>
            <ac:picMk id="15" creationId="{A0B5C8F2-249D-4834-B0DE-249489A2FE4A}"/>
          </ac:picMkLst>
        </pc:picChg>
        <pc:picChg chg="add del mod">
          <ac:chgData name="Park Seonyeong" userId="8c6c079e8b078d4a" providerId="LiveId" clId="{AFA2F657-5F02-4774-A059-02BFC5C6D970}" dt="2021-06-07T06:22:24.259" v="5706" actId="478"/>
          <ac:picMkLst>
            <pc:docMk/>
            <pc:sldMk cId="3972403739" sldId="296"/>
            <ac:picMk id="18" creationId="{8CE9A80D-7D8A-47EF-929E-2253609E3033}"/>
          </ac:picMkLst>
        </pc:picChg>
        <pc:picChg chg="add del mod">
          <ac:chgData name="Park Seonyeong" userId="8c6c079e8b078d4a" providerId="LiveId" clId="{AFA2F657-5F02-4774-A059-02BFC5C6D970}" dt="2021-06-07T06:22:23.216" v="5705" actId="478"/>
          <ac:picMkLst>
            <pc:docMk/>
            <pc:sldMk cId="3972403739" sldId="296"/>
            <ac:picMk id="20" creationId="{1963A27E-BCD4-4998-A8CE-1FFB7CF76355}"/>
          </ac:picMkLst>
        </pc:picChg>
        <pc:picChg chg="add del mod modCrop">
          <ac:chgData name="Park Seonyeong" userId="8c6c079e8b078d4a" providerId="LiveId" clId="{AFA2F657-5F02-4774-A059-02BFC5C6D970}" dt="2021-06-07T06:21:49.387" v="5690" actId="478"/>
          <ac:picMkLst>
            <pc:docMk/>
            <pc:sldMk cId="3972403739" sldId="296"/>
            <ac:picMk id="24" creationId="{69133329-5006-467C-8E9C-9135773C789A}"/>
          </ac:picMkLst>
        </pc:picChg>
        <pc:picChg chg="del">
          <ac:chgData name="Park Seonyeong" userId="8c6c079e8b078d4a" providerId="LiveId" clId="{AFA2F657-5F02-4774-A059-02BFC5C6D970}" dt="2021-06-07T06:13:43.249" v="5509" actId="478"/>
          <ac:picMkLst>
            <pc:docMk/>
            <pc:sldMk cId="3972403739" sldId="296"/>
            <ac:picMk id="25" creationId="{BCD0FCFB-32F6-4BC8-AC15-F6D5860B4BF6}"/>
          </ac:picMkLst>
        </pc:picChg>
        <pc:picChg chg="add mod">
          <ac:chgData name="Park Seonyeong" userId="8c6c079e8b078d4a" providerId="LiveId" clId="{AFA2F657-5F02-4774-A059-02BFC5C6D970}" dt="2021-06-07T06:30:10.240" v="5927" actId="1076"/>
          <ac:picMkLst>
            <pc:docMk/>
            <pc:sldMk cId="3972403739" sldId="296"/>
            <ac:picMk id="26" creationId="{B566F8A9-24A9-4CE8-9877-77AE8552C018}"/>
          </ac:picMkLst>
        </pc:picChg>
        <pc:picChg chg="add del mod modCrop">
          <ac:chgData name="Park Seonyeong" userId="8c6c079e8b078d4a" providerId="LiveId" clId="{AFA2F657-5F02-4774-A059-02BFC5C6D970}" dt="2021-06-07T06:21:49.387" v="5690" actId="478"/>
          <ac:picMkLst>
            <pc:docMk/>
            <pc:sldMk cId="3972403739" sldId="296"/>
            <ac:picMk id="31" creationId="{2CCD4399-C76C-46E1-AF40-FEBB9DA7A75F}"/>
          </ac:picMkLst>
        </pc:picChg>
        <pc:picChg chg="mod">
          <ac:chgData name="Park Seonyeong" userId="8c6c079e8b078d4a" providerId="LiveId" clId="{AFA2F657-5F02-4774-A059-02BFC5C6D970}" dt="2021-06-07T11:33:20.705" v="8849"/>
          <ac:picMkLst>
            <pc:docMk/>
            <pc:sldMk cId="3972403739" sldId="296"/>
            <ac:picMk id="31" creationId="{648031B6-1C8C-457C-B84F-9AE58D70EB60}"/>
          </ac:picMkLst>
        </pc:picChg>
        <pc:picChg chg="add del mod modCrop">
          <ac:chgData name="Park Seonyeong" userId="8c6c079e8b078d4a" providerId="LiveId" clId="{AFA2F657-5F02-4774-A059-02BFC5C6D970}" dt="2021-06-07T06:21:49.387" v="5690" actId="478"/>
          <ac:picMkLst>
            <pc:docMk/>
            <pc:sldMk cId="3972403739" sldId="296"/>
            <ac:picMk id="32" creationId="{97F21614-4AFC-48AA-A94E-D64631D22FD6}"/>
          </ac:picMkLst>
        </pc:picChg>
        <pc:picChg chg="mod">
          <ac:chgData name="Park Seonyeong" userId="8c6c079e8b078d4a" providerId="LiveId" clId="{AFA2F657-5F02-4774-A059-02BFC5C6D970}" dt="2021-06-07T11:33:20.705" v="8849"/>
          <ac:picMkLst>
            <pc:docMk/>
            <pc:sldMk cId="3972403739" sldId="296"/>
            <ac:picMk id="32" creationId="{F8A45237-0D5E-4233-8CE3-170AB6BEC022}"/>
          </ac:picMkLst>
        </pc:picChg>
        <pc:picChg chg="mod">
          <ac:chgData name="Park Seonyeong" userId="8c6c079e8b078d4a" providerId="LiveId" clId="{AFA2F657-5F02-4774-A059-02BFC5C6D970}" dt="2021-06-07T11:33:20.705" v="8849"/>
          <ac:picMkLst>
            <pc:docMk/>
            <pc:sldMk cId="3972403739" sldId="296"/>
            <ac:picMk id="33" creationId="{88414627-2702-4CED-A240-5BE29FCB2B83}"/>
          </ac:picMkLst>
        </pc:picChg>
        <pc:picChg chg="add mod modCrop">
          <ac:chgData name="Park Seonyeong" userId="8c6c079e8b078d4a" providerId="LiveId" clId="{AFA2F657-5F02-4774-A059-02BFC5C6D970}" dt="2021-06-07T06:30:05.076" v="5925" actId="164"/>
          <ac:picMkLst>
            <pc:docMk/>
            <pc:sldMk cId="3972403739" sldId="296"/>
            <ac:picMk id="34" creationId="{B24E05D6-47E1-4A3B-B799-AD6CA87C84F9}"/>
          </ac:picMkLst>
        </pc:picChg>
        <pc:picChg chg="add mod modCrop">
          <ac:chgData name="Park Seonyeong" userId="8c6c079e8b078d4a" providerId="LiveId" clId="{AFA2F657-5F02-4774-A059-02BFC5C6D970}" dt="2021-06-07T06:30:05.076" v="5925" actId="164"/>
          <ac:picMkLst>
            <pc:docMk/>
            <pc:sldMk cId="3972403739" sldId="296"/>
            <ac:picMk id="36" creationId="{F915FEBA-5DC3-4C2E-A502-EEC7AFF34B59}"/>
          </ac:picMkLst>
        </pc:picChg>
        <pc:picChg chg="add del mod">
          <ac:chgData name="Park Seonyeong" userId="8c6c079e8b078d4a" providerId="LiveId" clId="{AFA2F657-5F02-4774-A059-02BFC5C6D970}" dt="2021-06-07T11:33:30.421" v="8850"/>
          <ac:picMkLst>
            <pc:docMk/>
            <pc:sldMk cId="3972403739" sldId="296"/>
            <ac:picMk id="38" creationId="{C145FE2D-A998-4435-8C45-4FF716C7E6F5}"/>
          </ac:picMkLst>
        </pc:picChg>
        <pc:picChg chg="add del mod modCrop">
          <ac:chgData name="Park Seonyeong" userId="8c6c079e8b078d4a" providerId="LiveId" clId="{AFA2F657-5F02-4774-A059-02BFC5C6D970}" dt="2021-06-07T11:33:19.894" v="8848" actId="21"/>
          <ac:picMkLst>
            <pc:docMk/>
            <pc:sldMk cId="3972403739" sldId="296"/>
            <ac:picMk id="43" creationId="{0056D96E-264C-46A3-B482-9F09AD043AEF}"/>
          </ac:picMkLst>
        </pc:picChg>
        <pc:picChg chg="add del mod">
          <ac:chgData name="Park Seonyeong" userId="8c6c079e8b078d4a" providerId="LiveId" clId="{AFA2F657-5F02-4774-A059-02BFC5C6D970}" dt="2021-06-07T06:32:30.212" v="6293"/>
          <ac:picMkLst>
            <pc:docMk/>
            <pc:sldMk cId="3972403739" sldId="296"/>
            <ac:picMk id="54" creationId="{9325C95A-7D17-4233-8595-278C98C8E8CB}"/>
          </ac:picMkLst>
        </pc:picChg>
        <pc:cxnChg chg="add del mod">
          <ac:chgData name="Park Seonyeong" userId="8c6c079e8b078d4a" providerId="LiveId" clId="{AFA2F657-5F02-4774-A059-02BFC5C6D970}" dt="2021-06-07T06:27:54.345" v="5897" actId="478"/>
          <ac:cxnSpMkLst>
            <pc:docMk/>
            <pc:sldMk cId="3972403739" sldId="296"/>
            <ac:cxnSpMk id="23" creationId="{C92C82FD-9633-44B8-9AA7-B26729B84A4A}"/>
          </ac:cxnSpMkLst>
        </pc:cxnChg>
        <pc:cxnChg chg="add del mod">
          <ac:chgData name="Park Seonyeong" userId="8c6c079e8b078d4a" providerId="LiveId" clId="{AFA2F657-5F02-4774-A059-02BFC5C6D970}" dt="2021-06-07T06:26:02.784" v="5870" actId="478"/>
          <ac:cxnSpMkLst>
            <pc:docMk/>
            <pc:sldMk cId="3972403739" sldId="296"/>
            <ac:cxnSpMk id="40" creationId="{DA81BB56-F3F3-4035-ADC1-C9BAFDA78EC8}"/>
          </ac:cxnSpMkLst>
        </pc:cxnChg>
        <pc:cxnChg chg="add del mod">
          <ac:chgData name="Park Seonyeong" userId="8c6c079e8b078d4a" providerId="LiveId" clId="{AFA2F657-5F02-4774-A059-02BFC5C6D970}" dt="2021-06-07T06:26:02.204" v="5869" actId="478"/>
          <ac:cxnSpMkLst>
            <pc:docMk/>
            <pc:sldMk cId="3972403739" sldId="296"/>
            <ac:cxnSpMk id="41" creationId="{7D3C1EC0-EADE-4D5E-99D2-49BF653C3B65}"/>
          </ac:cxnSpMkLst>
        </pc:cxnChg>
        <pc:cxnChg chg="add del mod">
          <ac:chgData name="Park Seonyeong" userId="8c6c079e8b078d4a" providerId="LiveId" clId="{AFA2F657-5F02-4774-A059-02BFC5C6D970}" dt="2021-06-07T06:26:01.560" v="5868" actId="478"/>
          <ac:cxnSpMkLst>
            <pc:docMk/>
            <pc:sldMk cId="3972403739" sldId="296"/>
            <ac:cxnSpMk id="42" creationId="{7389B426-373B-477E-BAE0-F5D661F5846B}"/>
          </ac:cxnSpMkLst>
        </pc:cxnChg>
        <pc:cxnChg chg="add del mod">
          <ac:chgData name="Park Seonyeong" userId="8c6c079e8b078d4a" providerId="LiveId" clId="{AFA2F657-5F02-4774-A059-02BFC5C6D970}" dt="2021-06-07T06:27:54.345" v="5897" actId="478"/>
          <ac:cxnSpMkLst>
            <pc:docMk/>
            <pc:sldMk cId="3972403739" sldId="296"/>
            <ac:cxnSpMk id="44" creationId="{1ACECD0E-EC6A-44E9-BD59-7D0FA6D846AC}"/>
          </ac:cxnSpMkLst>
        </pc:cxnChg>
        <pc:cxnChg chg="add del mod">
          <ac:chgData name="Park Seonyeong" userId="8c6c079e8b078d4a" providerId="LiveId" clId="{AFA2F657-5F02-4774-A059-02BFC5C6D970}" dt="2021-06-07T06:27:54.345" v="5897" actId="478"/>
          <ac:cxnSpMkLst>
            <pc:docMk/>
            <pc:sldMk cId="3972403739" sldId="296"/>
            <ac:cxnSpMk id="45" creationId="{43352415-CFEF-4ED8-B8D2-3BE785548BB8}"/>
          </ac:cxnSpMkLst>
        </pc:cxnChg>
        <pc:cxnChg chg="add del mod">
          <ac:chgData name="Park Seonyeong" userId="8c6c079e8b078d4a" providerId="LiveId" clId="{AFA2F657-5F02-4774-A059-02BFC5C6D970}" dt="2021-06-07T06:27:54.345" v="5897" actId="478"/>
          <ac:cxnSpMkLst>
            <pc:docMk/>
            <pc:sldMk cId="3972403739" sldId="296"/>
            <ac:cxnSpMk id="46" creationId="{4BEC0F7F-A8F3-4F3C-AEB3-CF13544B3C9F}"/>
          </ac:cxnSpMkLst>
        </pc:cxnChg>
        <pc:cxnChg chg="add del mod">
          <ac:chgData name="Park Seonyeong" userId="8c6c079e8b078d4a" providerId="LiveId" clId="{AFA2F657-5F02-4774-A059-02BFC5C6D970}" dt="2021-06-07T06:26:30.058" v="5880" actId="478"/>
          <ac:cxnSpMkLst>
            <pc:docMk/>
            <pc:sldMk cId="3972403739" sldId="296"/>
            <ac:cxnSpMk id="47" creationId="{B7AA60FC-7B3C-4496-BB2D-642FE840DCCA}"/>
          </ac:cxnSpMkLst>
        </pc:cxnChg>
      </pc:sldChg>
      <pc:sldChg chg="addSp delSp modSp del mod">
        <pc:chgData name="Park Seonyeong" userId="8c6c079e8b078d4a" providerId="LiveId" clId="{AFA2F657-5F02-4774-A059-02BFC5C6D970}" dt="2021-06-07T11:48:58.613" v="9017" actId="47"/>
        <pc:sldMkLst>
          <pc:docMk/>
          <pc:sldMk cId="916668401" sldId="297"/>
        </pc:sldMkLst>
        <pc:spChg chg="add del mod ord">
          <ac:chgData name="Park Seonyeong" userId="8c6c079e8b078d4a" providerId="LiveId" clId="{AFA2F657-5F02-4774-A059-02BFC5C6D970}" dt="2021-06-07T11:08:12.832" v="8546" actId="478"/>
          <ac:spMkLst>
            <pc:docMk/>
            <pc:sldMk cId="916668401" sldId="297"/>
            <ac:spMk id="2" creationId="{1495E40B-331A-408B-851C-7458CCB0FBC3}"/>
          </ac:spMkLst>
        </pc:spChg>
        <pc:spChg chg="add del mod">
          <ac:chgData name="Park Seonyeong" userId="8c6c079e8b078d4a" providerId="LiveId" clId="{AFA2F657-5F02-4774-A059-02BFC5C6D970}" dt="2021-06-07T11:48:42.295" v="9011" actId="21"/>
          <ac:spMkLst>
            <pc:docMk/>
            <pc:sldMk cId="916668401" sldId="297"/>
            <ac:spMk id="3" creationId="{F6177481-9B80-4848-8D07-A4A39664812E}"/>
          </ac:spMkLst>
        </pc:spChg>
        <pc:spChg chg="add del mod">
          <ac:chgData name="Park Seonyeong" userId="8c6c079e8b078d4a" providerId="LiveId" clId="{AFA2F657-5F02-4774-A059-02BFC5C6D970}" dt="2021-06-07T11:48:42.295" v="9011" actId="21"/>
          <ac:spMkLst>
            <pc:docMk/>
            <pc:sldMk cId="916668401" sldId="297"/>
            <ac:spMk id="4" creationId="{8377A48A-8626-4748-BD1B-CACC1917A28E}"/>
          </ac:spMkLst>
        </pc:spChg>
        <pc:spChg chg="add del mod">
          <ac:chgData name="Park Seonyeong" userId="8c6c079e8b078d4a" providerId="LiveId" clId="{AFA2F657-5F02-4774-A059-02BFC5C6D970}" dt="2021-06-07T11:48:42.295" v="9011" actId="21"/>
          <ac:spMkLst>
            <pc:docMk/>
            <pc:sldMk cId="916668401" sldId="297"/>
            <ac:spMk id="5" creationId="{BA5B58DB-6278-47DB-8418-7646E8586D4D}"/>
          </ac:spMkLst>
        </pc:spChg>
        <pc:spChg chg="add mod">
          <ac:chgData name="Park Seonyeong" userId="8c6c079e8b078d4a" providerId="LiveId" clId="{AFA2F657-5F02-4774-A059-02BFC5C6D970}" dt="2021-06-07T09:06:46.259" v="6918" actId="20577"/>
          <ac:spMkLst>
            <pc:docMk/>
            <pc:sldMk cId="916668401" sldId="297"/>
            <ac:spMk id="10" creationId="{00536DDB-9CC1-4EE3-9A1C-60E9F6159110}"/>
          </ac:spMkLst>
        </pc:spChg>
        <pc:spChg chg="add del mod">
          <ac:chgData name="Park Seonyeong" userId="8c6c079e8b078d4a" providerId="LiveId" clId="{AFA2F657-5F02-4774-A059-02BFC5C6D970}" dt="2021-06-07T11:32:16.041" v="8831" actId="21"/>
          <ac:spMkLst>
            <pc:docMk/>
            <pc:sldMk cId="916668401" sldId="297"/>
            <ac:spMk id="19" creationId="{CB564AB2-9F22-43C1-98A5-DBA40D5253B4}"/>
          </ac:spMkLst>
        </pc:spChg>
        <pc:spChg chg="add del mod">
          <ac:chgData name="Park Seonyeong" userId="8c6c079e8b078d4a" providerId="LiveId" clId="{AFA2F657-5F02-4774-A059-02BFC5C6D970}" dt="2021-06-07T11:32:16.041" v="8831" actId="21"/>
          <ac:spMkLst>
            <pc:docMk/>
            <pc:sldMk cId="916668401" sldId="297"/>
            <ac:spMk id="20" creationId="{A0FE30A1-2EBB-4107-996D-2C60D7842937}"/>
          </ac:spMkLst>
        </pc:spChg>
        <pc:spChg chg="add del mod">
          <ac:chgData name="Park Seonyeong" userId="8c6c079e8b078d4a" providerId="LiveId" clId="{AFA2F657-5F02-4774-A059-02BFC5C6D970}" dt="2021-06-07T11:48:42.295" v="9011" actId="21"/>
          <ac:spMkLst>
            <pc:docMk/>
            <pc:sldMk cId="916668401" sldId="297"/>
            <ac:spMk id="21" creationId="{762D0869-A01B-411F-A0C6-7FC70EA23345}"/>
          </ac:spMkLst>
        </pc:spChg>
        <pc:spChg chg="add del mod">
          <ac:chgData name="Park Seonyeong" userId="8c6c079e8b078d4a" providerId="LiveId" clId="{AFA2F657-5F02-4774-A059-02BFC5C6D970}" dt="2021-06-07T11:48:42.295" v="9011" actId="21"/>
          <ac:spMkLst>
            <pc:docMk/>
            <pc:sldMk cId="916668401" sldId="297"/>
            <ac:spMk id="22" creationId="{0C6A4EE2-1ED5-4D6A-A60C-DA78AE53537C}"/>
          </ac:spMkLst>
        </pc:spChg>
        <pc:spChg chg="add del mod">
          <ac:chgData name="Park Seonyeong" userId="8c6c079e8b078d4a" providerId="LiveId" clId="{AFA2F657-5F02-4774-A059-02BFC5C6D970}" dt="2021-06-07T11:48:42.295" v="9011" actId="21"/>
          <ac:spMkLst>
            <pc:docMk/>
            <pc:sldMk cId="916668401" sldId="297"/>
            <ac:spMk id="23" creationId="{D57DF179-46A4-4E64-9A28-A5AA03979104}"/>
          </ac:spMkLst>
        </pc:spChg>
        <pc:spChg chg="add del mod">
          <ac:chgData name="Park Seonyeong" userId="8c6c079e8b078d4a" providerId="LiveId" clId="{AFA2F657-5F02-4774-A059-02BFC5C6D970}" dt="2021-06-07T11:32:19.155" v="8833"/>
          <ac:spMkLst>
            <pc:docMk/>
            <pc:sldMk cId="916668401" sldId="297"/>
            <ac:spMk id="25" creationId="{B4D49D97-A0F0-4B27-AA68-47D7A9CCB067}"/>
          </ac:spMkLst>
        </pc:spChg>
        <pc:spChg chg="add del mod">
          <ac:chgData name="Park Seonyeong" userId="8c6c079e8b078d4a" providerId="LiveId" clId="{AFA2F657-5F02-4774-A059-02BFC5C6D970}" dt="2021-06-07T11:32:19.155" v="8833"/>
          <ac:spMkLst>
            <pc:docMk/>
            <pc:sldMk cId="916668401" sldId="297"/>
            <ac:spMk id="26" creationId="{6E4D6B46-ADDB-494E-9815-3A755FF01569}"/>
          </ac:spMkLst>
        </pc:spChg>
        <pc:grpChg chg="add del mod">
          <ac:chgData name="Park Seonyeong" userId="8c6c079e8b078d4a" providerId="LiveId" clId="{AFA2F657-5F02-4774-A059-02BFC5C6D970}" dt="2021-06-07T11:32:16.041" v="8831" actId="21"/>
          <ac:grpSpMkLst>
            <pc:docMk/>
            <pc:sldMk cId="916668401" sldId="297"/>
            <ac:grpSpMk id="16" creationId="{FDDD38DE-0B31-4853-86D9-FBD19B71F487}"/>
          </ac:grpSpMkLst>
        </pc:grpChg>
        <pc:grpChg chg="add del mod">
          <ac:chgData name="Park Seonyeong" userId="8c6c079e8b078d4a" providerId="LiveId" clId="{AFA2F657-5F02-4774-A059-02BFC5C6D970}" dt="2021-06-07T11:32:19.155" v="8833"/>
          <ac:grpSpMkLst>
            <pc:docMk/>
            <pc:sldMk cId="916668401" sldId="297"/>
            <ac:grpSpMk id="18" creationId="{B014BEB0-351D-4C44-AC35-45CC077C6D18}"/>
          </ac:grpSpMkLst>
        </pc:grpChg>
        <pc:picChg chg="add mod">
          <ac:chgData name="Park Seonyeong" userId="8c6c079e8b078d4a" providerId="LiveId" clId="{AFA2F657-5F02-4774-A059-02BFC5C6D970}" dt="2021-06-07T11:32:27.218" v="8835" actId="1076"/>
          <ac:picMkLst>
            <pc:docMk/>
            <pc:sldMk cId="916668401" sldId="297"/>
            <ac:picMk id="2" creationId="{1A46DAE3-32AF-4DB9-8B36-DD16B4018861}"/>
          </ac:picMkLst>
        </pc:picChg>
        <pc:picChg chg="del mod">
          <ac:chgData name="Park Seonyeong" userId="8c6c079e8b078d4a" providerId="LiveId" clId="{AFA2F657-5F02-4774-A059-02BFC5C6D970}" dt="2021-06-07T07:13:19.443" v="6342" actId="478"/>
          <ac:picMkLst>
            <pc:docMk/>
            <pc:sldMk cId="916668401" sldId="297"/>
            <ac:picMk id="2" creationId="{B5CE5B31-A9C0-46E5-86A9-D7D4417A9A3F}"/>
          </ac:picMkLst>
        </pc:picChg>
        <pc:picChg chg="add del mod modCrop">
          <ac:chgData name="Park Seonyeong" userId="8c6c079e8b078d4a" providerId="LiveId" clId="{AFA2F657-5F02-4774-A059-02BFC5C6D970}" dt="2021-06-07T11:48:42.295" v="9011" actId="21"/>
          <ac:picMkLst>
            <pc:docMk/>
            <pc:sldMk cId="916668401" sldId="297"/>
            <ac:picMk id="9" creationId="{5B71F75A-5848-4E44-9929-942B5C87BD1D}"/>
          </ac:picMkLst>
        </pc:picChg>
        <pc:picChg chg="add del mod modCrop">
          <ac:chgData name="Park Seonyeong" userId="8c6c079e8b078d4a" providerId="LiveId" clId="{AFA2F657-5F02-4774-A059-02BFC5C6D970}" dt="2021-06-07T11:08:07.267" v="8545" actId="478"/>
          <ac:picMkLst>
            <pc:docMk/>
            <pc:sldMk cId="916668401" sldId="297"/>
            <ac:picMk id="11" creationId="{515D835A-C696-4098-ADA2-43A1AB155E2F}"/>
          </ac:picMkLst>
        </pc:picChg>
        <pc:picChg chg="add del mod modCrop">
          <ac:chgData name="Park Seonyeong" userId="8c6c079e8b078d4a" providerId="LiveId" clId="{AFA2F657-5F02-4774-A059-02BFC5C6D970}" dt="2021-06-07T11:48:42.295" v="9011" actId="21"/>
          <ac:picMkLst>
            <pc:docMk/>
            <pc:sldMk cId="916668401" sldId="297"/>
            <ac:picMk id="13" creationId="{B0DB0335-97A0-438D-B1BA-C40B78042768}"/>
          </ac:picMkLst>
        </pc:picChg>
        <pc:picChg chg="add del mod modCrop">
          <ac:chgData name="Park Seonyeong" userId="8c6c079e8b078d4a" providerId="LiveId" clId="{AFA2F657-5F02-4774-A059-02BFC5C6D970}" dt="2021-06-07T11:48:42.295" v="9011" actId="21"/>
          <ac:picMkLst>
            <pc:docMk/>
            <pc:sldMk cId="916668401" sldId="297"/>
            <ac:picMk id="14" creationId="{EBF65294-02E1-42D0-85EE-69575A2F70DF}"/>
          </ac:picMkLst>
        </pc:picChg>
        <pc:picChg chg="add del mod">
          <ac:chgData name="Park Seonyeong" userId="8c6c079e8b078d4a" providerId="LiveId" clId="{AFA2F657-5F02-4774-A059-02BFC5C6D970}" dt="2021-06-07T09:06:43.472" v="6915" actId="478"/>
          <ac:picMkLst>
            <pc:docMk/>
            <pc:sldMk cId="916668401" sldId="297"/>
            <ac:picMk id="15" creationId="{7E0B250E-9E0C-4EB3-BF23-67A413FAF9F0}"/>
          </ac:picMkLst>
        </pc:picChg>
        <pc:picChg chg="mod">
          <ac:chgData name="Park Seonyeong" userId="8c6c079e8b078d4a" providerId="LiveId" clId="{AFA2F657-5F02-4774-A059-02BFC5C6D970}" dt="2021-06-07T07:14:10.113" v="6354"/>
          <ac:picMkLst>
            <pc:docMk/>
            <pc:sldMk cId="916668401" sldId="297"/>
            <ac:picMk id="17" creationId="{060DB703-B905-41EC-A7D7-23B1B202ACDD}"/>
          </ac:picMkLst>
        </pc:picChg>
        <pc:picChg chg="add del mod modCrop">
          <ac:chgData name="Park Seonyeong" userId="8c6c079e8b078d4a" providerId="LiveId" clId="{AFA2F657-5F02-4774-A059-02BFC5C6D970}" dt="2021-06-07T11:03:43.770" v="8315" actId="478"/>
          <ac:picMkLst>
            <pc:docMk/>
            <pc:sldMk cId="916668401" sldId="297"/>
            <ac:picMk id="18" creationId="{68756785-4F4F-4BE8-A6B8-1716483B671A}"/>
          </ac:picMkLst>
        </pc:picChg>
        <pc:picChg chg="mod">
          <ac:chgData name="Park Seonyeong" userId="8c6c079e8b078d4a" providerId="LiveId" clId="{AFA2F657-5F02-4774-A059-02BFC5C6D970}" dt="2021-06-07T11:32:16.853" v="8832"/>
          <ac:picMkLst>
            <pc:docMk/>
            <pc:sldMk cId="916668401" sldId="297"/>
            <ac:picMk id="24" creationId="{36776026-3216-4484-BA3E-6F230847B1DE}"/>
          </ac:picMkLst>
        </pc:picChg>
      </pc:sldChg>
      <pc:sldChg chg="addSp delSp modSp mod">
        <pc:chgData name="Park Seonyeong" userId="8c6c079e8b078d4a" providerId="LiveId" clId="{AFA2F657-5F02-4774-A059-02BFC5C6D970}" dt="2021-06-07T11:49:05.601" v="9018" actId="1076"/>
        <pc:sldMkLst>
          <pc:docMk/>
          <pc:sldMk cId="2069587074" sldId="298"/>
        </pc:sldMkLst>
        <pc:spChg chg="add del mod">
          <ac:chgData name="Park Seonyeong" userId="8c6c079e8b078d4a" providerId="LiveId" clId="{AFA2F657-5F02-4774-A059-02BFC5C6D970}" dt="2021-06-07T11:31:55.143" v="8825" actId="21"/>
          <ac:spMkLst>
            <pc:docMk/>
            <pc:sldMk cId="2069587074" sldId="298"/>
            <ac:spMk id="7" creationId="{341D4EC5-667C-4C82-A533-8C2DC3C551ED}"/>
          </ac:spMkLst>
        </pc:spChg>
        <pc:spChg chg="add del mod">
          <ac:chgData name="Park Seonyeong" userId="8c6c079e8b078d4a" providerId="LiveId" clId="{AFA2F657-5F02-4774-A059-02BFC5C6D970}" dt="2021-06-07T11:31:55.143" v="8825" actId="21"/>
          <ac:spMkLst>
            <pc:docMk/>
            <pc:sldMk cId="2069587074" sldId="298"/>
            <ac:spMk id="8" creationId="{69DD44A8-0909-4BB7-B428-F14551C390BB}"/>
          </ac:spMkLst>
        </pc:spChg>
        <pc:spChg chg="add del mod">
          <ac:chgData name="Park Seonyeong" userId="8c6c079e8b078d4a" providerId="LiveId" clId="{AFA2F657-5F02-4774-A059-02BFC5C6D970}" dt="2021-06-07T11:31:55.143" v="8825" actId="21"/>
          <ac:spMkLst>
            <pc:docMk/>
            <pc:sldMk cId="2069587074" sldId="298"/>
            <ac:spMk id="9" creationId="{70734E74-D35C-4CFC-B32C-651C8E0DAF32}"/>
          </ac:spMkLst>
        </pc:spChg>
        <pc:spChg chg="add del mod">
          <ac:chgData name="Park Seonyeong" userId="8c6c079e8b078d4a" providerId="LiveId" clId="{AFA2F657-5F02-4774-A059-02BFC5C6D970}" dt="2021-06-07T11:31:58.211" v="8827"/>
          <ac:spMkLst>
            <pc:docMk/>
            <pc:sldMk cId="2069587074" sldId="298"/>
            <ac:spMk id="12" creationId="{6F3DD8DB-92EA-438B-85EB-ED9CDAD71907}"/>
          </ac:spMkLst>
        </pc:spChg>
        <pc:spChg chg="add del mod">
          <ac:chgData name="Park Seonyeong" userId="8c6c079e8b078d4a" providerId="LiveId" clId="{AFA2F657-5F02-4774-A059-02BFC5C6D970}" dt="2021-06-07T11:31:58.211" v="8827"/>
          <ac:spMkLst>
            <pc:docMk/>
            <pc:sldMk cId="2069587074" sldId="298"/>
            <ac:spMk id="13" creationId="{74A77D49-8844-4D79-90B3-7B07039F49AC}"/>
          </ac:spMkLst>
        </pc:spChg>
        <pc:spChg chg="add del mod">
          <ac:chgData name="Park Seonyeong" userId="8c6c079e8b078d4a" providerId="LiveId" clId="{AFA2F657-5F02-4774-A059-02BFC5C6D970}" dt="2021-06-07T11:31:58.211" v="8827"/>
          <ac:spMkLst>
            <pc:docMk/>
            <pc:sldMk cId="2069587074" sldId="298"/>
            <ac:spMk id="14" creationId="{4FF3DB20-092E-4819-841C-B5A3FDE6DFCC}"/>
          </ac:spMkLst>
        </pc:spChg>
        <pc:spChg chg="add del mod">
          <ac:chgData name="Park Seonyeong" userId="8c6c079e8b078d4a" providerId="LiveId" clId="{AFA2F657-5F02-4774-A059-02BFC5C6D970}" dt="2021-06-07T11:48:50.160" v="9014"/>
          <ac:spMkLst>
            <pc:docMk/>
            <pc:sldMk cId="2069587074" sldId="298"/>
            <ac:spMk id="18" creationId="{CAE3CEFA-2CEC-4D0A-9776-22A4275DEDD6}"/>
          </ac:spMkLst>
        </pc:spChg>
        <pc:spChg chg="add del mod">
          <ac:chgData name="Park Seonyeong" userId="8c6c079e8b078d4a" providerId="LiveId" clId="{AFA2F657-5F02-4774-A059-02BFC5C6D970}" dt="2021-06-07T11:48:50.160" v="9014"/>
          <ac:spMkLst>
            <pc:docMk/>
            <pc:sldMk cId="2069587074" sldId="298"/>
            <ac:spMk id="19" creationId="{50085FCE-EB5F-4394-ACDD-329B5D0282E7}"/>
          </ac:spMkLst>
        </pc:spChg>
        <pc:spChg chg="add del mod">
          <ac:chgData name="Park Seonyeong" userId="8c6c079e8b078d4a" providerId="LiveId" clId="{AFA2F657-5F02-4774-A059-02BFC5C6D970}" dt="2021-06-07T11:48:50.160" v="9014"/>
          <ac:spMkLst>
            <pc:docMk/>
            <pc:sldMk cId="2069587074" sldId="298"/>
            <ac:spMk id="20" creationId="{56958FB2-B130-4483-92DD-B5565347AF50}"/>
          </ac:spMkLst>
        </pc:spChg>
        <pc:spChg chg="add del mod">
          <ac:chgData name="Park Seonyeong" userId="8c6c079e8b078d4a" providerId="LiveId" clId="{AFA2F657-5F02-4774-A059-02BFC5C6D970}" dt="2021-06-07T11:48:50.160" v="9014"/>
          <ac:spMkLst>
            <pc:docMk/>
            <pc:sldMk cId="2069587074" sldId="298"/>
            <ac:spMk id="21" creationId="{08672F01-1C4E-422F-82B7-AB94053152C2}"/>
          </ac:spMkLst>
        </pc:spChg>
        <pc:spChg chg="add del mod">
          <ac:chgData name="Park Seonyeong" userId="8c6c079e8b078d4a" providerId="LiveId" clId="{AFA2F657-5F02-4774-A059-02BFC5C6D970}" dt="2021-06-07T11:48:50.160" v="9014"/>
          <ac:spMkLst>
            <pc:docMk/>
            <pc:sldMk cId="2069587074" sldId="298"/>
            <ac:spMk id="22" creationId="{74C2E628-1CE1-4CD5-AC93-F3F93CE38D14}"/>
          </ac:spMkLst>
        </pc:spChg>
        <pc:spChg chg="add del mod">
          <ac:chgData name="Park Seonyeong" userId="8c6c079e8b078d4a" providerId="LiveId" clId="{AFA2F657-5F02-4774-A059-02BFC5C6D970}" dt="2021-06-07T11:48:50.160" v="9014"/>
          <ac:spMkLst>
            <pc:docMk/>
            <pc:sldMk cId="2069587074" sldId="298"/>
            <ac:spMk id="23" creationId="{928AD0B3-B221-413A-8476-3F5CD5705966}"/>
          </ac:spMkLst>
        </pc:spChg>
        <pc:grpChg chg="add del mod">
          <ac:chgData name="Park Seonyeong" userId="8c6c079e8b078d4a" providerId="LiveId" clId="{AFA2F657-5F02-4774-A059-02BFC5C6D970}" dt="2021-06-07T11:31:55.143" v="8825" actId="21"/>
          <ac:grpSpMkLst>
            <pc:docMk/>
            <pc:sldMk cId="2069587074" sldId="298"/>
            <ac:grpSpMk id="5" creationId="{9BC100BE-1027-4EEA-AB49-788E78A613BA}"/>
          </ac:grpSpMkLst>
        </pc:grpChg>
        <pc:grpChg chg="add del mod">
          <ac:chgData name="Park Seonyeong" userId="8c6c079e8b078d4a" providerId="LiveId" clId="{AFA2F657-5F02-4774-A059-02BFC5C6D970}" dt="2021-06-07T11:31:58.211" v="8827"/>
          <ac:grpSpMkLst>
            <pc:docMk/>
            <pc:sldMk cId="2069587074" sldId="298"/>
            <ac:grpSpMk id="10" creationId="{163306BA-C1CA-4E8D-8020-B8637B39191B}"/>
          </ac:grpSpMkLst>
        </pc:grpChg>
        <pc:picChg chg="add mod">
          <ac:chgData name="Park Seonyeong" userId="8c6c079e8b078d4a" providerId="LiveId" clId="{AFA2F657-5F02-4774-A059-02BFC5C6D970}" dt="2021-06-07T11:32:10.079" v="8830" actId="1076"/>
          <ac:picMkLst>
            <pc:docMk/>
            <pc:sldMk cId="2069587074" sldId="298"/>
            <ac:picMk id="2" creationId="{2A95E6D9-BC26-4EB3-BBFE-57899FEF08C7}"/>
          </ac:picMkLst>
        </pc:picChg>
        <pc:picChg chg="del mod modCrop">
          <ac:chgData name="Park Seonyeong" userId="8c6c079e8b078d4a" providerId="LiveId" clId="{AFA2F657-5F02-4774-A059-02BFC5C6D970}" dt="2021-06-07T11:48:47.187" v="9012" actId="478"/>
          <ac:picMkLst>
            <pc:docMk/>
            <pc:sldMk cId="2069587074" sldId="298"/>
            <ac:picMk id="3" creationId="{87CC4C2F-00EF-44C9-AA62-7D9E7D9F3F92}"/>
          </ac:picMkLst>
        </pc:picChg>
        <pc:picChg chg="add del mod">
          <ac:chgData name="Park Seonyeong" userId="8c6c079e8b078d4a" providerId="LiveId" clId="{AFA2F657-5F02-4774-A059-02BFC5C6D970}" dt="2021-06-07T09:06:34.247" v="6911" actId="478"/>
          <ac:picMkLst>
            <pc:docMk/>
            <pc:sldMk cId="2069587074" sldId="298"/>
            <ac:picMk id="4" creationId="{38724CAA-CEA1-4AD2-ADCB-C7203604BA35}"/>
          </ac:picMkLst>
        </pc:picChg>
        <pc:picChg chg="mod">
          <ac:chgData name="Park Seonyeong" userId="8c6c079e8b078d4a" providerId="LiveId" clId="{AFA2F657-5F02-4774-A059-02BFC5C6D970}" dt="2021-06-07T07:15:22.863" v="6413"/>
          <ac:picMkLst>
            <pc:docMk/>
            <pc:sldMk cId="2069587074" sldId="298"/>
            <ac:picMk id="6" creationId="{ABCFBC5D-6DC4-4BED-8A05-84220D023AFB}"/>
          </ac:picMkLst>
        </pc:picChg>
        <pc:picChg chg="mod">
          <ac:chgData name="Park Seonyeong" userId="8c6c079e8b078d4a" providerId="LiveId" clId="{AFA2F657-5F02-4774-A059-02BFC5C6D970}" dt="2021-06-07T11:31:56.149" v="8826"/>
          <ac:picMkLst>
            <pc:docMk/>
            <pc:sldMk cId="2069587074" sldId="298"/>
            <ac:picMk id="11" creationId="{8393DDD2-0B26-4BE6-8990-925B34C47375}"/>
          </ac:picMkLst>
        </pc:picChg>
        <pc:picChg chg="add del mod">
          <ac:chgData name="Park Seonyeong" userId="8c6c079e8b078d4a" providerId="LiveId" clId="{AFA2F657-5F02-4774-A059-02BFC5C6D970}" dt="2021-06-07T11:48:50.160" v="9014"/>
          <ac:picMkLst>
            <pc:docMk/>
            <pc:sldMk cId="2069587074" sldId="298"/>
            <ac:picMk id="15" creationId="{74D1FCDC-5370-43CE-9317-A0F9760086D1}"/>
          </ac:picMkLst>
        </pc:picChg>
        <pc:picChg chg="add del mod">
          <ac:chgData name="Park Seonyeong" userId="8c6c079e8b078d4a" providerId="LiveId" clId="{AFA2F657-5F02-4774-A059-02BFC5C6D970}" dt="2021-06-07T11:48:50.160" v="9014"/>
          <ac:picMkLst>
            <pc:docMk/>
            <pc:sldMk cId="2069587074" sldId="298"/>
            <ac:picMk id="16" creationId="{718AFED9-6C3B-4D26-A8F8-65213B0FF729}"/>
          </ac:picMkLst>
        </pc:picChg>
        <pc:picChg chg="add del mod">
          <ac:chgData name="Park Seonyeong" userId="8c6c079e8b078d4a" providerId="LiveId" clId="{AFA2F657-5F02-4774-A059-02BFC5C6D970}" dt="2021-06-07T11:48:50.160" v="9014"/>
          <ac:picMkLst>
            <pc:docMk/>
            <pc:sldMk cId="2069587074" sldId="298"/>
            <ac:picMk id="17" creationId="{78EEFACE-2AE1-488E-9E1F-620FF65993EA}"/>
          </ac:picMkLst>
        </pc:picChg>
        <pc:picChg chg="add mod">
          <ac:chgData name="Park Seonyeong" userId="8c6c079e8b078d4a" providerId="LiveId" clId="{AFA2F657-5F02-4774-A059-02BFC5C6D970}" dt="2021-06-07T11:49:05.601" v="9018" actId="1076"/>
          <ac:picMkLst>
            <pc:docMk/>
            <pc:sldMk cId="2069587074" sldId="298"/>
            <ac:picMk id="24" creationId="{65082F14-865A-4183-9FF9-0A247688976D}"/>
          </ac:picMkLst>
        </pc:picChg>
      </pc:sldChg>
      <pc:sldChg chg="addSp delSp modSp add mod">
        <pc:chgData name="Park Seonyeong" userId="8c6c079e8b078d4a" providerId="LiveId" clId="{AFA2F657-5F02-4774-A059-02BFC5C6D970}" dt="2021-06-07T11:38:43.742" v="8932" actId="1037"/>
        <pc:sldMkLst>
          <pc:docMk/>
          <pc:sldMk cId="4192159856" sldId="299"/>
        </pc:sldMkLst>
        <pc:spChg chg="add del mod ord">
          <ac:chgData name="Park Seonyeong" userId="8c6c079e8b078d4a" providerId="LiveId" clId="{AFA2F657-5F02-4774-A059-02BFC5C6D970}" dt="2021-06-07T11:38:34.837" v="8924" actId="21"/>
          <ac:spMkLst>
            <pc:docMk/>
            <pc:sldMk cId="4192159856" sldId="299"/>
            <ac:spMk id="2" creationId="{089012D2-F9C6-4A13-9FF6-4E1B608AEBCC}"/>
          </ac:spMkLst>
        </pc:spChg>
        <pc:spChg chg="del mod">
          <ac:chgData name="Park Seonyeong" userId="8c6c079e8b078d4a" providerId="LiveId" clId="{AFA2F657-5F02-4774-A059-02BFC5C6D970}" dt="2021-06-07T11:38:34.837" v="8924" actId="21"/>
          <ac:spMkLst>
            <pc:docMk/>
            <pc:sldMk cId="4192159856" sldId="299"/>
            <ac:spMk id="8" creationId="{97C6EADF-74E6-4BCB-873D-02136975F7CA}"/>
          </ac:spMkLst>
        </pc:spChg>
        <pc:spChg chg="del mod ord">
          <ac:chgData name="Park Seonyeong" userId="8c6c079e8b078d4a" providerId="LiveId" clId="{AFA2F657-5F02-4774-A059-02BFC5C6D970}" dt="2021-06-07T11:38:34.837" v="8924" actId="21"/>
          <ac:spMkLst>
            <pc:docMk/>
            <pc:sldMk cId="4192159856" sldId="299"/>
            <ac:spMk id="18" creationId="{86758C02-0026-41E1-A39D-3B7E99EE2944}"/>
          </ac:spMkLst>
        </pc:spChg>
        <pc:spChg chg="del mod ord">
          <ac:chgData name="Park Seonyeong" userId="8c6c079e8b078d4a" providerId="LiveId" clId="{AFA2F657-5F02-4774-A059-02BFC5C6D970}" dt="2021-06-07T11:38:34.837" v="8924" actId="21"/>
          <ac:spMkLst>
            <pc:docMk/>
            <pc:sldMk cId="4192159856" sldId="299"/>
            <ac:spMk id="20" creationId="{5DED46AF-DE5E-4D96-9425-D29CFEE80BE5}"/>
          </ac:spMkLst>
        </pc:spChg>
        <pc:spChg chg="del mod">
          <ac:chgData name="Park Seonyeong" userId="8c6c079e8b078d4a" providerId="LiveId" clId="{AFA2F657-5F02-4774-A059-02BFC5C6D970}" dt="2021-06-07T11:38:34.837" v="8924" actId="21"/>
          <ac:spMkLst>
            <pc:docMk/>
            <pc:sldMk cId="4192159856" sldId="299"/>
            <ac:spMk id="25" creationId="{9A6F6705-5303-4DFF-9EEE-6391E7AC1067}"/>
          </ac:spMkLst>
        </pc:spChg>
        <pc:spChg chg="del">
          <ac:chgData name="Park Seonyeong" userId="8c6c079e8b078d4a" providerId="LiveId" clId="{AFA2F657-5F02-4774-A059-02BFC5C6D970}" dt="2021-06-07T11:38:34.837" v="8924" actId="21"/>
          <ac:spMkLst>
            <pc:docMk/>
            <pc:sldMk cId="4192159856" sldId="299"/>
            <ac:spMk id="26" creationId="{4F544BDF-FDCC-4252-B58F-1EB0D581B3B1}"/>
          </ac:spMkLst>
        </pc:spChg>
        <pc:spChg chg="add del mod ord">
          <ac:chgData name="Park Seonyeong" userId="8c6c079e8b078d4a" providerId="LiveId" clId="{AFA2F657-5F02-4774-A059-02BFC5C6D970}" dt="2021-06-07T11:38:34.837" v="8924" actId="21"/>
          <ac:spMkLst>
            <pc:docMk/>
            <pc:sldMk cId="4192159856" sldId="299"/>
            <ac:spMk id="28" creationId="{FDBD5796-5156-40F4-B671-C0A15A28220D}"/>
          </ac:spMkLst>
        </pc:spChg>
        <pc:spChg chg="del mod">
          <ac:chgData name="Park Seonyeong" userId="8c6c079e8b078d4a" providerId="LiveId" clId="{AFA2F657-5F02-4774-A059-02BFC5C6D970}" dt="2021-06-07T11:38:34.837" v="8924" actId="21"/>
          <ac:spMkLst>
            <pc:docMk/>
            <pc:sldMk cId="4192159856" sldId="299"/>
            <ac:spMk id="29" creationId="{841009EB-F360-4BFE-9652-906E9A08B9E9}"/>
          </ac:spMkLst>
        </pc:spChg>
        <pc:spChg chg="add del mod ord">
          <ac:chgData name="Park Seonyeong" userId="8c6c079e8b078d4a" providerId="LiveId" clId="{AFA2F657-5F02-4774-A059-02BFC5C6D970}" dt="2021-06-07T11:38:34.837" v="8924" actId="21"/>
          <ac:spMkLst>
            <pc:docMk/>
            <pc:sldMk cId="4192159856" sldId="299"/>
            <ac:spMk id="30" creationId="{2D6B1112-B33E-48C0-B3EE-C83A4C9F4B64}"/>
          </ac:spMkLst>
        </pc:spChg>
        <pc:spChg chg="add del mod">
          <ac:chgData name="Park Seonyeong" userId="8c6c079e8b078d4a" providerId="LiveId" clId="{AFA2F657-5F02-4774-A059-02BFC5C6D970}" dt="2021-06-07T11:38:37.838" v="8926"/>
          <ac:spMkLst>
            <pc:docMk/>
            <pc:sldMk cId="4192159856" sldId="299"/>
            <ac:spMk id="32" creationId="{CBB59E6B-E94B-48C6-91D7-B1771D96DA90}"/>
          </ac:spMkLst>
        </pc:spChg>
        <pc:spChg chg="del mod ord">
          <ac:chgData name="Park Seonyeong" userId="8c6c079e8b078d4a" providerId="LiveId" clId="{AFA2F657-5F02-4774-A059-02BFC5C6D970}" dt="2021-06-07T11:38:34.837" v="8924" actId="21"/>
          <ac:spMkLst>
            <pc:docMk/>
            <pc:sldMk cId="4192159856" sldId="299"/>
            <ac:spMk id="33" creationId="{55A00CD6-B074-45C2-A324-B9C81DFF2CDC}"/>
          </ac:spMkLst>
        </pc:spChg>
        <pc:spChg chg="del mod">
          <ac:chgData name="Park Seonyeong" userId="8c6c079e8b078d4a" providerId="LiveId" clId="{AFA2F657-5F02-4774-A059-02BFC5C6D970}" dt="2021-06-07T11:38:34.837" v="8924" actId="21"/>
          <ac:spMkLst>
            <pc:docMk/>
            <pc:sldMk cId="4192159856" sldId="299"/>
            <ac:spMk id="35" creationId="{50310A36-B2D8-4BA6-81CD-3D907907590F}"/>
          </ac:spMkLst>
        </pc:spChg>
        <pc:spChg chg="add del mod">
          <ac:chgData name="Park Seonyeong" userId="8c6c079e8b078d4a" providerId="LiveId" clId="{AFA2F657-5F02-4774-A059-02BFC5C6D970}" dt="2021-06-07T11:38:37.838" v="8926"/>
          <ac:spMkLst>
            <pc:docMk/>
            <pc:sldMk cId="4192159856" sldId="299"/>
            <ac:spMk id="36" creationId="{617D82CF-9A83-4205-A917-3EB5E2526873}"/>
          </ac:spMkLst>
        </pc:spChg>
        <pc:spChg chg="add del mod">
          <ac:chgData name="Park Seonyeong" userId="8c6c079e8b078d4a" providerId="LiveId" clId="{AFA2F657-5F02-4774-A059-02BFC5C6D970}" dt="2021-06-07T11:38:37.838" v="8926"/>
          <ac:spMkLst>
            <pc:docMk/>
            <pc:sldMk cId="4192159856" sldId="299"/>
            <ac:spMk id="37" creationId="{693C5029-A5B8-437C-8542-EA281F6FC17A}"/>
          </ac:spMkLst>
        </pc:spChg>
        <pc:spChg chg="add del mod">
          <ac:chgData name="Park Seonyeong" userId="8c6c079e8b078d4a" providerId="LiveId" clId="{AFA2F657-5F02-4774-A059-02BFC5C6D970}" dt="2021-06-07T11:38:37.838" v="8926"/>
          <ac:spMkLst>
            <pc:docMk/>
            <pc:sldMk cId="4192159856" sldId="299"/>
            <ac:spMk id="38" creationId="{EFB74AAB-D890-4FAE-8758-81D253F67FDA}"/>
          </ac:spMkLst>
        </pc:spChg>
        <pc:spChg chg="add del mod">
          <ac:chgData name="Park Seonyeong" userId="8c6c079e8b078d4a" providerId="LiveId" clId="{AFA2F657-5F02-4774-A059-02BFC5C6D970}" dt="2021-06-07T11:38:37.838" v="8926"/>
          <ac:spMkLst>
            <pc:docMk/>
            <pc:sldMk cId="4192159856" sldId="299"/>
            <ac:spMk id="39" creationId="{E5930B53-F634-4BED-B216-FA4AFB084294}"/>
          </ac:spMkLst>
        </pc:spChg>
        <pc:spChg chg="add del mod">
          <ac:chgData name="Park Seonyeong" userId="8c6c079e8b078d4a" providerId="LiveId" clId="{AFA2F657-5F02-4774-A059-02BFC5C6D970}" dt="2021-06-07T11:38:37.838" v="8926"/>
          <ac:spMkLst>
            <pc:docMk/>
            <pc:sldMk cId="4192159856" sldId="299"/>
            <ac:spMk id="40" creationId="{BEB2A015-1CF0-4FC5-A203-7F895C6C39C8}"/>
          </ac:spMkLst>
        </pc:spChg>
        <pc:spChg chg="add del mod">
          <ac:chgData name="Park Seonyeong" userId="8c6c079e8b078d4a" providerId="LiveId" clId="{AFA2F657-5F02-4774-A059-02BFC5C6D970}" dt="2021-06-07T11:38:37.838" v="8926"/>
          <ac:spMkLst>
            <pc:docMk/>
            <pc:sldMk cId="4192159856" sldId="299"/>
            <ac:spMk id="41" creationId="{AFE7B9B1-0B9F-47A1-B58C-3018DC073D22}"/>
          </ac:spMkLst>
        </pc:spChg>
        <pc:spChg chg="add del mod">
          <ac:chgData name="Park Seonyeong" userId="8c6c079e8b078d4a" providerId="LiveId" clId="{AFA2F657-5F02-4774-A059-02BFC5C6D970}" dt="2021-06-07T11:38:37.838" v="8926"/>
          <ac:spMkLst>
            <pc:docMk/>
            <pc:sldMk cId="4192159856" sldId="299"/>
            <ac:spMk id="42" creationId="{4606A060-18F9-4759-96C1-B8BE31DF0575}"/>
          </ac:spMkLst>
        </pc:spChg>
        <pc:spChg chg="add del mod">
          <ac:chgData name="Park Seonyeong" userId="8c6c079e8b078d4a" providerId="LiveId" clId="{AFA2F657-5F02-4774-A059-02BFC5C6D970}" dt="2021-06-07T11:38:37.838" v="8926"/>
          <ac:spMkLst>
            <pc:docMk/>
            <pc:sldMk cId="4192159856" sldId="299"/>
            <ac:spMk id="43" creationId="{ED12E47A-11F9-4854-9A9C-903CE8A87AB0}"/>
          </ac:spMkLst>
        </pc:spChg>
        <pc:spChg chg="add del mod">
          <ac:chgData name="Park Seonyeong" userId="8c6c079e8b078d4a" providerId="LiveId" clId="{AFA2F657-5F02-4774-A059-02BFC5C6D970}" dt="2021-06-07T11:38:37.838" v="8926"/>
          <ac:spMkLst>
            <pc:docMk/>
            <pc:sldMk cId="4192159856" sldId="299"/>
            <ac:spMk id="44" creationId="{0B586C60-531A-42F5-85F3-A3E02403747A}"/>
          </ac:spMkLst>
        </pc:spChg>
        <pc:spChg chg="add del mod">
          <ac:chgData name="Park Seonyeong" userId="8c6c079e8b078d4a" providerId="LiveId" clId="{AFA2F657-5F02-4774-A059-02BFC5C6D970}" dt="2021-06-07T11:38:37.838" v="8926"/>
          <ac:spMkLst>
            <pc:docMk/>
            <pc:sldMk cId="4192159856" sldId="299"/>
            <ac:spMk id="46" creationId="{07D056C1-8B66-45C7-92C1-4053208DDA07}"/>
          </ac:spMkLst>
        </pc:spChg>
        <pc:grpChg chg="del mod">
          <ac:chgData name="Park Seonyeong" userId="8c6c079e8b078d4a" providerId="LiveId" clId="{AFA2F657-5F02-4774-A059-02BFC5C6D970}" dt="2021-06-07T10:34:39.299" v="7872" actId="478"/>
          <ac:grpSpMkLst>
            <pc:docMk/>
            <pc:sldMk cId="4192159856" sldId="299"/>
            <ac:grpSpMk id="4" creationId="{A275B0D9-4012-4CB8-9DAF-005E733740E5}"/>
          </ac:grpSpMkLst>
        </pc:grpChg>
        <pc:grpChg chg="del mod">
          <ac:chgData name="Park Seonyeong" userId="8c6c079e8b078d4a" providerId="LiveId" clId="{AFA2F657-5F02-4774-A059-02BFC5C6D970}" dt="2021-06-07T10:33:34.046" v="7812" actId="478"/>
          <ac:grpSpMkLst>
            <pc:docMk/>
            <pc:sldMk cId="4192159856" sldId="299"/>
            <ac:grpSpMk id="23" creationId="{90A5EEC9-B051-4518-9244-79D736A4EE36}"/>
          </ac:grpSpMkLst>
        </pc:grpChg>
        <pc:grpChg chg="del mod">
          <ac:chgData name="Park Seonyeong" userId="8c6c079e8b078d4a" providerId="LiveId" clId="{AFA2F657-5F02-4774-A059-02BFC5C6D970}" dt="2021-06-07T10:32:34.964" v="7799" actId="165"/>
          <ac:grpSpMkLst>
            <pc:docMk/>
            <pc:sldMk cId="4192159856" sldId="299"/>
            <ac:grpSpMk id="34" creationId="{7D2B0760-A1E1-4973-BCFA-7A9883BCB2D2}"/>
          </ac:grpSpMkLst>
        </pc:grpChg>
        <pc:picChg chg="add mod">
          <ac:chgData name="Park Seonyeong" userId="8c6c079e8b078d4a" providerId="LiveId" clId="{AFA2F657-5F02-4774-A059-02BFC5C6D970}" dt="2021-06-07T11:38:43.742" v="8932" actId="1037"/>
          <ac:picMkLst>
            <pc:docMk/>
            <pc:sldMk cId="4192159856" sldId="299"/>
            <ac:picMk id="3" creationId="{AFCA2A90-34AA-491D-BB71-D73EECF9E887}"/>
          </ac:picMkLst>
        </pc:picChg>
        <pc:picChg chg="mod">
          <ac:chgData name="Park Seonyeong" userId="8c6c079e8b078d4a" providerId="LiveId" clId="{AFA2F657-5F02-4774-A059-02BFC5C6D970}" dt="2021-06-07T10:43:54.001" v="8107" actId="1076"/>
          <ac:picMkLst>
            <pc:docMk/>
            <pc:sldMk cId="4192159856" sldId="299"/>
            <ac:picMk id="6" creationId="{D421AD7E-1186-4BDE-B81D-34D1CA00BBD1}"/>
          </ac:picMkLst>
        </pc:picChg>
        <pc:picChg chg="mod">
          <ac:chgData name="Park Seonyeong" userId="8c6c079e8b078d4a" providerId="LiveId" clId="{AFA2F657-5F02-4774-A059-02BFC5C6D970}" dt="2021-06-07T10:43:54.001" v="8107" actId="1076"/>
          <ac:picMkLst>
            <pc:docMk/>
            <pc:sldMk cId="4192159856" sldId="299"/>
            <ac:picMk id="7" creationId="{EA736A36-5771-46AC-AC6B-F80FEF0AB788}"/>
          </ac:picMkLst>
        </pc:picChg>
        <pc:picChg chg="mod">
          <ac:chgData name="Park Seonyeong" userId="8c6c079e8b078d4a" providerId="LiveId" clId="{AFA2F657-5F02-4774-A059-02BFC5C6D970}" dt="2021-06-07T10:43:54.001" v="8107" actId="1076"/>
          <ac:picMkLst>
            <pc:docMk/>
            <pc:sldMk cId="4192159856" sldId="299"/>
            <ac:picMk id="22" creationId="{4B2E8371-4597-4AA5-8387-F46835763DBC}"/>
          </ac:picMkLst>
        </pc:picChg>
        <pc:picChg chg="del mod topLvl">
          <ac:chgData name="Park Seonyeong" userId="8c6c079e8b078d4a" providerId="LiveId" clId="{AFA2F657-5F02-4774-A059-02BFC5C6D970}" dt="2021-06-07T10:33:32.385" v="7811" actId="478"/>
          <ac:picMkLst>
            <pc:docMk/>
            <pc:sldMk cId="4192159856" sldId="299"/>
            <ac:picMk id="45" creationId="{EA30C594-3C91-4850-B87D-0C7183F80749}"/>
          </ac:picMkLst>
        </pc:picChg>
      </pc:sldChg>
    </pc:docChg>
  </pc:docChgLst>
  <pc:docChgLst>
    <pc:chgData name="게스트 사용자" providerId="Windows Live" clId="Web-{699190F9-EE55-4658-8D90-75CD1F2B34CE}"/>
    <pc:docChg chg="addSld delSld modSld sldOrd">
      <pc:chgData name="게스트 사용자" userId="" providerId="Windows Live" clId="Web-{699190F9-EE55-4658-8D90-75CD1F2B34CE}" dt="2021-06-07T03:36:57.353" v="1445" actId="1076"/>
      <pc:docMkLst>
        <pc:docMk/>
      </pc:docMkLst>
      <pc:sldChg chg="addSp delSp modSp">
        <pc:chgData name="게스트 사용자" userId="" providerId="Windows Live" clId="Web-{699190F9-EE55-4658-8D90-75CD1F2B34CE}" dt="2021-06-06T08:29:59.187" v="7"/>
        <pc:sldMkLst>
          <pc:docMk/>
          <pc:sldMk cId="0" sldId="266"/>
        </pc:sldMkLst>
        <pc:spChg chg="add del mod">
          <ac:chgData name="게스트 사용자" userId="" providerId="Windows Live" clId="Web-{699190F9-EE55-4658-8D90-75CD1F2B34CE}" dt="2021-06-06T08:29:59.187" v="7"/>
          <ac:spMkLst>
            <pc:docMk/>
            <pc:sldMk cId="0" sldId="266"/>
            <ac:spMk id="2" creationId="{747659F2-4524-4431-9E88-EAE3756AB460}"/>
          </ac:spMkLst>
        </pc:spChg>
        <pc:grpChg chg="add del">
          <ac:chgData name="게스트 사용자" userId="" providerId="Windows Live" clId="Web-{699190F9-EE55-4658-8D90-75CD1F2B34CE}" dt="2021-06-06T08:29:55.515" v="6"/>
          <ac:grpSpMkLst>
            <pc:docMk/>
            <pc:sldMk cId="0" sldId="266"/>
            <ac:grpSpMk id="1003" creationId="{00000000-0000-0000-0000-000000000000}"/>
          </ac:grpSpMkLst>
        </pc:grpChg>
        <pc:grpChg chg="topLvl">
          <ac:chgData name="게스트 사용자" userId="" providerId="Windows Live" clId="Web-{699190F9-EE55-4658-8D90-75CD1F2B34CE}" dt="2021-06-06T08:29:51.343" v="5"/>
          <ac:grpSpMkLst>
            <pc:docMk/>
            <pc:sldMk cId="0" sldId="266"/>
            <ac:grpSpMk id="1004" creationId="{00000000-0000-0000-0000-000000000000}"/>
          </ac:grpSpMkLst>
        </pc:grpChg>
        <pc:picChg chg="add del topLvl">
          <ac:chgData name="게스트 사용자" userId="" providerId="Windows Live" clId="Web-{699190F9-EE55-4658-8D90-75CD1F2B34CE}" dt="2021-06-06T08:29:55.515" v="6"/>
          <ac:picMkLst>
            <pc:docMk/>
            <pc:sldMk cId="0" sldId="266"/>
            <ac:picMk id="15" creationId="{00000000-0000-0000-0000-000000000000}"/>
          </ac:picMkLst>
        </pc:picChg>
      </pc:sldChg>
      <pc:sldChg chg="addSp delSp modSp add ord replId">
        <pc:chgData name="게스트 사용자" userId="" providerId="Windows Live" clId="Web-{699190F9-EE55-4658-8D90-75CD1F2B34CE}" dt="2021-06-06T08:36:11.320" v="87" actId="20577"/>
        <pc:sldMkLst>
          <pc:docMk/>
          <pc:sldMk cId="2030377198" sldId="271"/>
        </pc:sldMkLst>
        <pc:spChg chg="add mod">
          <ac:chgData name="게스트 사용자" userId="" providerId="Windows Live" clId="Web-{699190F9-EE55-4658-8D90-75CD1F2B34CE}" dt="2021-06-06T08:36:06.742" v="85" actId="20577"/>
          <ac:spMkLst>
            <pc:docMk/>
            <pc:sldMk cId="2030377198" sldId="271"/>
            <ac:spMk id="6" creationId="{8A2FBF92-D8C6-4876-938A-55DC6B836A85}"/>
          </ac:spMkLst>
        </pc:spChg>
        <pc:spChg chg="add mod">
          <ac:chgData name="게스트 사용자" userId="" providerId="Windows Live" clId="Web-{699190F9-EE55-4658-8D90-75CD1F2B34CE}" dt="2021-06-06T08:36:11.320" v="87" actId="20577"/>
          <ac:spMkLst>
            <pc:docMk/>
            <pc:sldMk cId="2030377198" sldId="271"/>
            <ac:spMk id="13" creationId="{050E4676-7F88-4469-B1B5-2F3B889483C3}"/>
          </ac:spMkLst>
        </pc:spChg>
        <pc:grpChg chg="add del mod">
          <ac:chgData name="게스트 사용자" userId="" providerId="Windows Live" clId="Web-{699190F9-EE55-4658-8D90-75CD1F2B34CE}" dt="2021-06-06T08:33:59.536" v="50"/>
          <ac:grpSpMkLst>
            <pc:docMk/>
            <pc:sldMk cId="2030377198" sldId="271"/>
            <ac:grpSpMk id="8" creationId="{55E8FE4F-3D86-4783-80D1-C494E6EF6136}"/>
          </ac:grpSpMkLst>
        </pc:grpChg>
        <pc:grpChg chg="add mod">
          <ac:chgData name="게스트 사용자" userId="" providerId="Windows Live" clId="Web-{699190F9-EE55-4658-8D90-75CD1F2B34CE}" dt="2021-06-06T08:34:28.381" v="62" actId="1076"/>
          <ac:grpSpMkLst>
            <pc:docMk/>
            <pc:sldMk cId="2030377198" sldId="271"/>
            <ac:grpSpMk id="11" creationId="{1D465418-7272-4B21-A0E9-1E4EE45755CA}"/>
          </ac:grpSpMkLst>
        </pc:grpChg>
        <pc:grpChg chg="add del">
          <ac:chgData name="게스트 사용자" userId="" providerId="Windows Live" clId="Web-{699190F9-EE55-4658-8D90-75CD1F2B34CE}" dt="2021-06-06T08:34:17.959" v="56"/>
          <ac:grpSpMkLst>
            <pc:docMk/>
            <pc:sldMk cId="2030377198" sldId="271"/>
            <ac:grpSpMk id="15" creationId="{D5303887-71D9-4322-BCA1-138BE444202E}"/>
          </ac:grpSpMkLst>
        </pc:grpChg>
        <pc:grpChg chg="del">
          <ac:chgData name="게스트 사용자" userId="" providerId="Windows Live" clId="Web-{699190F9-EE55-4658-8D90-75CD1F2B34CE}" dt="2021-06-06T08:32:46.003" v="43"/>
          <ac:grpSpMkLst>
            <pc:docMk/>
            <pc:sldMk cId="2030377198" sldId="271"/>
            <ac:grpSpMk id="1001" creationId="{00000000-0000-0000-0000-000000000000}"/>
          </ac:grpSpMkLst>
        </pc:grpChg>
        <pc:grpChg chg="del">
          <ac:chgData name="게스트 사용자" userId="" providerId="Windows Live" clId="Web-{699190F9-EE55-4658-8D90-75CD1F2B34CE}" dt="2021-06-06T08:32:45.988" v="41"/>
          <ac:grpSpMkLst>
            <pc:docMk/>
            <pc:sldMk cId="2030377198" sldId="271"/>
            <ac:grpSpMk id="1002" creationId="{00000000-0000-0000-0000-000000000000}"/>
          </ac:grpSpMkLst>
        </pc:grpChg>
        <pc:grpChg chg="del">
          <ac:chgData name="게스트 사용자" userId="" providerId="Windows Live" clId="Web-{699190F9-EE55-4658-8D90-75CD1F2B34CE}" dt="2021-06-06T08:32:45.988" v="39"/>
          <ac:grpSpMkLst>
            <pc:docMk/>
            <pc:sldMk cId="2030377198" sldId="271"/>
            <ac:grpSpMk id="1003" creationId="{00000000-0000-0000-0000-000000000000}"/>
          </ac:grpSpMkLst>
        </pc:grpChg>
        <pc:picChg chg="del">
          <ac:chgData name="게스트 사용자" userId="" providerId="Windows Live" clId="Web-{699190F9-EE55-4658-8D90-75CD1F2B34CE}" dt="2021-06-06T08:30:46.845" v="9"/>
          <ac:picMkLst>
            <pc:docMk/>
            <pc:sldMk cId="2030377198" sldId="271"/>
            <ac:picMk id="4" creationId="{00000000-0000-0000-0000-000000000000}"/>
          </ac:picMkLst>
        </pc:picChg>
        <pc:picChg chg="del">
          <ac:chgData name="게스트 사용자" userId="" providerId="Windows Live" clId="Web-{699190F9-EE55-4658-8D90-75CD1F2B34CE}" dt="2021-06-06T08:32:51.925" v="46"/>
          <ac:picMkLst>
            <pc:docMk/>
            <pc:sldMk cId="2030377198" sldId="271"/>
            <ac:picMk id="5" creationId="{00000000-0000-0000-0000-000000000000}"/>
          </ac:picMkLst>
        </pc:picChg>
        <pc:picChg chg="del">
          <ac:chgData name="게스트 사용자" userId="" providerId="Windows Live" clId="Web-{699190F9-EE55-4658-8D90-75CD1F2B34CE}" dt="2021-06-06T08:32:46.003" v="42"/>
          <ac:picMkLst>
            <pc:docMk/>
            <pc:sldMk cId="2030377198" sldId="271"/>
            <ac:picMk id="9" creationId="{00000000-0000-0000-0000-000000000000}"/>
          </ac:picMkLst>
        </pc:picChg>
        <pc:picChg chg="del mod">
          <ac:chgData name="게스트 사용자" userId="" providerId="Windows Live" clId="Web-{699190F9-EE55-4658-8D90-75CD1F2B34CE}" dt="2021-06-06T08:32:50.316" v="45"/>
          <ac:picMkLst>
            <pc:docMk/>
            <pc:sldMk cId="2030377198" sldId="271"/>
            <ac:picMk id="10" creationId="{00000000-0000-0000-0000-000000000000}"/>
          </ac:picMkLst>
        </pc:picChg>
        <pc:picChg chg="del">
          <ac:chgData name="게스트 사용자" userId="" providerId="Windows Live" clId="Web-{699190F9-EE55-4658-8D90-75CD1F2B34CE}" dt="2021-06-06T08:32:45.988" v="40"/>
          <ac:picMkLst>
            <pc:docMk/>
            <pc:sldMk cId="2030377198" sldId="271"/>
            <ac:picMk id="14" creationId="{00000000-0000-0000-0000-000000000000}"/>
          </ac:picMkLst>
        </pc:picChg>
        <pc:picChg chg="del">
          <ac:chgData name="게스트 사용자" userId="" providerId="Windows Live" clId="Web-{699190F9-EE55-4658-8D90-75CD1F2B34CE}" dt="2021-06-06T08:32:45.988" v="38"/>
          <ac:picMkLst>
            <pc:docMk/>
            <pc:sldMk cId="2030377198" sldId="271"/>
            <ac:picMk id="18" creationId="{00000000-0000-0000-0000-000000000000}"/>
          </ac:picMkLst>
        </pc:picChg>
      </pc:sldChg>
      <pc:sldChg chg="addSp delSp modSp">
        <pc:chgData name="게스트 사용자" userId="" providerId="Windows Live" clId="Web-{699190F9-EE55-4658-8D90-75CD1F2B34CE}" dt="2021-06-07T03:22:57.709" v="1212" actId="14100"/>
        <pc:sldMkLst>
          <pc:docMk/>
          <pc:sldMk cId="3793380510" sldId="273"/>
        </pc:sldMkLst>
        <pc:spChg chg="mod">
          <ac:chgData name="게스트 사용자" userId="" providerId="Windows Live" clId="Web-{699190F9-EE55-4658-8D90-75CD1F2B34CE}" dt="2021-06-07T03:22:57.709" v="1212" actId="14100"/>
          <ac:spMkLst>
            <pc:docMk/>
            <pc:sldMk cId="3793380510" sldId="273"/>
            <ac:spMk id="10" creationId="{D85EB308-962E-4777-9AE6-CEA54082B57C}"/>
          </ac:spMkLst>
        </pc:spChg>
        <pc:spChg chg="del mod">
          <ac:chgData name="게스트 사용자" userId="" providerId="Windows Live" clId="Web-{699190F9-EE55-4658-8D90-75CD1F2B34CE}" dt="2021-06-07T03:16:40.778" v="1124"/>
          <ac:spMkLst>
            <pc:docMk/>
            <pc:sldMk cId="3793380510" sldId="273"/>
            <ac:spMk id="14" creationId="{F1C45FB5-649D-45F0-B420-2A35F6636FE5}"/>
          </ac:spMkLst>
        </pc:spChg>
        <pc:grpChg chg="del">
          <ac:chgData name="게스트 사용자" userId="" providerId="Windows Live" clId="Web-{699190F9-EE55-4658-8D90-75CD1F2B34CE}" dt="2021-06-07T03:16:42.091" v="1125"/>
          <ac:grpSpMkLst>
            <pc:docMk/>
            <pc:sldMk cId="3793380510" sldId="273"/>
            <ac:grpSpMk id="1008" creationId="{00000000-0000-0000-0000-000000000000}"/>
          </ac:grpSpMkLst>
        </pc:grpChg>
        <pc:grpChg chg="del">
          <ac:chgData name="게스트 사용자" userId="" providerId="Windows Live" clId="Web-{699190F9-EE55-4658-8D90-75CD1F2B34CE}" dt="2021-06-07T03:16:35.044" v="1121"/>
          <ac:grpSpMkLst>
            <pc:docMk/>
            <pc:sldMk cId="3793380510" sldId="273"/>
            <ac:grpSpMk id="1009" creationId="{00000000-0000-0000-0000-000000000000}"/>
          </ac:grpSpMkLst>
        </pc:grpChg>
        <pc:grpChg chg="del">
          <ac:chgData name="게스트 사용자" userId="" providerId="Windows Live" clId="Web-{699190F9-EE55-4658-8D90-75CD1F2B34CE}" dt="2021-06-07T03:16:37.997" v="1122"/>
          <ac:grpSpMkLst>
            <pc:docMk/>
            <pc:sldMk cId="3793380510" sldId="273"/>
            <ac:grpSpMk id="1010" creationId="{00000000-0000-0000-0000-000000000000}"/>
          </ac:grpSpMkLst>
        </pc:grpChg>
        <pc:picChg chg="add mod">
          <ac:chgData name="게스트 사용자" userId="" providerId="Windows Live" clId="Web-{699190F9-EE55-4658-8D90-75CD1F2B34CE}" dt="2021-06-07T03:16:52.091" v="1131" actId="1076"/>
          <ac:picMkLst>
            <pc:docMk/>
            <pc:sldMk cId="3793380510" sldId="273"/>
            <ac:picMk id="4" creationId="{957A714C-CBC5-4515-B1DB-1DF46C8984F1}"/>
          </ac:picMkLst>
        </pc:picChg>
        <pc:picChg chg="del mod">
          <ac:chgData name="게스트 사용자" userId="" providerId="Windows Live" clId="Web-{699190F9-EE55-4658-8D90-75CD1F2B34CE}" dt="2021-06-07T03:16:40.778" v="1123"/>
          <ac:picMkLst>
            <pc:docMk/>
            <pc:sldMk cId="3793380510" sldId="273"/>
            <ac:picMk id="16" creationId="{5AF180E4-5F54-44D9-9439-62FCFB68A92D}"/>
          </ac:picMkLst>
        </pc:picChg>
      </pc:sldChg>
      <pc:sldChg chg="addSp delSp modSp">
        <pc:chgData name="게스트 사용자" userId="" providerId="Windows Live" clId="Web-{699190F9-EE55-4658-8D90-75CD1F2B34CE}" dt="2021-06-06T13:45:43.062" v="906" actId="1076"/>
        <pc:sldMkLst>
          <pc:docMk/>
          <pc:sldMk cId="2348181538" sldId="274"/>
        </pc:sldMkLst>
        <pc:spChg chg="mod">
          <ac:chgData name="게스트 사용자" userId="" providerId="Windows Live" clId="Web-{699190F9-EE55-4658-8D90-75CD1F2B34CE}" dt="2021-06-06T13:35:14.987" v="576" actId="20577"/>
          <ac:spMkLst>
            <pc:docMk/>
            <pc:sldMk cId="2348181538" sldId="274"/>
            <ac:spMk id="3" creationId="{0C35C9ED-E9A6-41F9-892B-436579AAA2E7}"/>
          </ac:spMkLst>
        </pc:spChg>
        <pc:spChg chg="del mod">
          <ac:chgData name="게스트 사용자" userId="" providerId="Windows Live" clId="Web-{699190F9-EE55-4658-8D90-75CD1F2B34CE}" dt="2021-06-06T13:32:06.577" v="501"/>
          <ac:spMkLst>
            <pc:docMk/>
            <pc:sldMk cId="2348181538" sldId="274"/>
            <ac:spMk id="5" creationId="{5588E43A-3D9F-462D-AE72-811B42B209CB}"/>
          </ac:spMkLst>
        </pc:spChg>
        <pc:spChg chg="add mod">
          <ac:chgData name="게스트 사용자" userId="" providerId="Windows Live" clId="Web-{699190F9-EE55-4658-8D90-75CD1F2B34CE}" dt="2021-06-06T13:45:43.046" v="904" actId="1076"/>
          <ac:spMkLst>
            <pc:docMk/>
            <pc:sldMk cId="2348181538" sldId="274"/>
            <ac:spMk id="8" creationId="{97C6EADF-74E6-4BCB-873D-02136975F7CA}"/>
          </ac:spMkLst>
        </pc:spChg>
        <pc:spChg chg="mod">
          <ac:chgData name="게스트 사용자" userId="" providerId="Windows Live" clId="Web-{699190F9-EE55-4658-8D90-75CD1F2B34CE}" dt="2021-06-06T13:45:42.906" v="896" actId="1076"/>
          <ac:spMkLst>
            <pc:docMk/>
            <pc:sldMk cId="2348181538" sldId="274"/>
            <ac:spMk id="18" creationId="{86758C02-0026-41E1-A39D-3B7E99EE2944}"/>
          </ac:spMkLst>
        </pc:spChg>
        <pc:spChg chg="mod">
          <ac:chgData name="게스트 사용자" userId="" providerId="Windows Live" clId="Web-{699190F9-EE55-4658-8D90-75CD1F2B34CE}" dt="2021-06-06T13:45:42.906" v="897" actId="1076"/>
          <ac:spMkLst>
            <pc:docMk/>
            <pc:sldMk cId="2348181538" sldId="274"/>
            <ac:spMk id="20" creationId="{5DED46AF-DE5E-4D96-9425-D29CFEE80BE5}"/>
          </ac:spMkLst>
        </pc:spChg>
        <pc:spChg chg="add mod">
          <ac:chgData name="게스트 사용자" userId="" providerId="Windows Live" clId="Web-{699190F9-EE55-4658-8D90-75CD1F2B34CE}" dt="2021-06-06T13:45:43.046" v="905" actId="1076"/>
          <ac:spMkLst>
            <pc:docMk/>
            <pc:sldMk cId="2348181538" sldId="274"/>
            <ac:spMk id="29" creationId="{841009EB-F360-4BFE-9652-906E9A08B9E9}"/>
          </ac:spMkLst>
        </pc:spChg>
        <pc:spChg chg="mod">
          <ac:chgData name="게스트 사용자" userId="" providerId="Windows Live" clId="Web-{699190F9-EE55-4658-8D90-75CD1F2B34CE}" dt="2021-06-06T13:45:42.906" v="898" actId="1076"/>
          <ac:spMkLst>
            <pc:docMk/>
            <pc:sldMk cId="2348181538" sldId="274"/>
            <ac:spMk id="33" creationId="{55A00CD6-B074-45C2-A324-B9C81DFF2CDC}"/>
          </ac:spMkLst>
        </pc:spChg>
        <pc:spChg chg="add mod">
          <ac:chgData name="게스트 사용자" userId="" providerId="Windows Live" clId="Web-{699190F9-EE55-4658-8D90-75CD1F2B34CE}" dt="2021-06-06T13:45:43.062" v="906" actId="1076"/>
          <ac:spMkLst>
            <pc:docMk/>
            <pc:sldMk cId="2348181538" sldId="274"/>
            <ac:spMk id="35" creationId="{50310A36-B2D8-4BA6-81CD-3D907907590F}"/>
          </ac:spMkLst>
        </pc:spChg>
        <pc:grpChg chg="add mod">
          <ac:chgData name="게스트 사용자" userId="" providerId="Windows Live" clId="Web-{699190F9-EE55-4658-8D90-75CD1F2B34CE}" dt="2021-06-06T13:45:42.968" v="900" actId="1076"/>
          <ac:grpSpMkLst>
            <pc:docMk/>
            <pc:sldMk cId="2348181538" sldId="274"/>
            <ac:grpSpMk id="4" creationId="{A275B0D9-4012-4CB8-9DAF-005E733740E5}"/>
          </ac:grpSpMkLst>
        </pc:grpChg>
        <pc:grpChg chg="add mod">
          <ac:chgData name="게스트 사용자" userId="" providerId="Windows Live" clId="Web-{699190F9-EE55-4658-8D90-75CD1F2B34CE}" dt="2021-06-06T13:45:43.015" v="902" actId="1076"/>
          <ac:grpSpMkLst>
            <pc:docMk/>
            <pc:sldMk cId="2348181538" sldId="274"/>
            <ac:grpSpMk id="23" creationId="{90A5EEC9-B051-4518-9244-79D736A4EE36}"/>
          </ac:grpSpMkLst>
        </pc:grpChg>
        <pc:grpChg chg="del">
          <ac:chgData name="게스트 사용자" userId="" providerId="Windows Live" clId="Web-{699190F9-EE55-4658-8D90-75CD1F2B34CE}" dt="2021-06-06T13:27:21.352" v="350"/>
          <ac:grpSpMkLst>
            <pc:docMk/>
            <pc:sldMk cId="2348181538" sldId="274"/>
            <ac:grpSpMk id="31" creationId="{498A30C2-744A-4DEA-8410-733C5F5F16FF}"/>
          </ac:grpSpMkLst>
        </pc:grpChg>
        <pc:grpChg chg="del mod">
          <ac:chgData name="게스트 사용자" userId="" providerId="Windows Live" clId="Web-{699190F9-EE55-4658-8D90-75CD1F2B34CE}" dt="2021-06-06T13:30:29.841" v="386"/>
          <ac:grpSpMkLst>
            <pc:docMk/>
            <pc:sldMk cId="2348181538" sldId="274"/>
            <ac:grpSpMk id="32" creationId="{D093067A-B313-4394-AEC4-E5EA27DAE172}"/>
          </ac:grpSpMkLst>
        </pc:grpChg>
        <pc:grpChg chg="mod">
          <ac:chgData name="게스트 사용자" userId="" providerId="Windows Live" clId="Web-{699190F9-EE55-4658-8D90-75CD1F2B34CE}" dt="2021-06-06T13:45:42.953" v="899" actId="1076"/>
          <ac:grpSpMkLst>
            <pc:docMk/>
            <pc:sldMk cId="2348181538" sldId="274"/>
            <ac:grpSpMk id="34" creationId="{7D2B0760-A1E1-4973-BCFA-7A9883BCB2D2}"/>
          </ac:grpSpMkLst>
        </pc:grpChg>
        <pc:picChg chg="add mod">
          <ac:chgData name="게스트 사용자" userId="" providerId="Windows Live" clId="Web-{699190F9-EE55-4658-8D90-75CD1F2B34CE}" dt="2021-06-06T13:45:42.984" v="901" actId="1076"/>
          <ac:picMkLst>
            <pc:docMk/>
            <pc:sldMk cId="2348181538" sldId="274"/>
            <ac:picMk id="6" creationId="{D421AD7E-1186-4BDE-B81D-34D1CA00BBD1}"/>
          </ac:picMkLst>
        </pc:picChg>
        <pc:picChg chg="add mod">
          <ac:chgData name="게스트 사용자" userId="" providerId="Windows Live" clId="Web-{699190F9-EE55-4658-8D90-75CD1F2B34CE}" dt="2021-06-06T13:45:43.031" v="903" actId="1076"/>
          <ac:picMkLst>
            <pc:docMk/>
            <pc:sldMk cId="2348181538" sldId="274"/>
            <ac:picMk id="7" creationId="{EA736A36-5771-46AC-AC6B-F80FEF0AB788}"/>
          </ac:picMkLst>
        </pc:picChg>
        <pc:picChg chg="mod">
          <ac:chgData name="게스트 사용자" userId="" providerId="Windows Live" clId="Web-{699190F9-EE55-4658-8D90-75CD1F2B34CE}" dt="2021-06-06T13:29:32.683" v="361" actId="1076"/>
          <ac:picMkLst>
            <pc:docMk/>
            <pc:sldMk cId="2348181538" sldId="274"/>
            <ac:picMk id="21" creationId="{DB950E0C-6EA0-4B72-B851-FDD26E494062}"/>
          </ac:picMkLst>
        </pc:picChg>
        <pc:picChg chg="del">
          <ac:chgData name="게스트 사용자" userId="" providerId="Windows Live" clId="Web-{699190F9-EE55-4658-8D90-75CD1F2B34CE}" dt="2021-06-06T13:29:09.026" v="356"/>
          <ac:picMkLst>
            <pc:docMk/>
            <pc:sldMk cId="2348181538" sldId="274"/>
            <ac:picMk id="22" creationId="{9FE7083F-100A-42FB-B9F8-C208626C11A3}"/>
          </ac:picMkLst>
        </pc:picChg>
        <pc:picChg chg="mod">
          <ac:chgData name="게스트 사용자" userId="" providerId="Windows Live" clId="Web-{699190F9-EE55-4658-8D90-75CD1F2B34CE}" dt="2021-06-06T13:30:19.340" v="380" actId="1076"/>
          <ac:picMkLst>
            <pc:docMk/>
            <pc:sldMk cId="2348181538" sldId="274"/>
            <ac:picMk id="24" creationId="{BF10F6E8-E3CC-48C4-8EB6-7FD17B77252C}"/>
          </ac:picMkLst>
        </pc:picChg>
        <pc:picChg chg="del">
          <ac:chgData name="게스트 사용자" userId="" providerId="Windows Live" clId="Web-{699190F9-EE55-4658-8D90-75CD1F2B34CE}" dt="2021-06-06T13:30:11.387" v="376"/>
          <ac:picMkLst>
            <pc:docMk/>
            <pc:sldMk cId="2348181538" sldId="274"/>
            <ac:picMk id="27" creationId="{EEF5B0DF-4183-493D-A6FD-3A72C41E0C85}"/>
          </ac:picMkLst>
        </pc:picChg>
        <pc:picChg chg="mod">
          <ac:chgData name="게스트 사용자" userId="" providerId="Windows Live" clId="Web-{699190F9-EE55-4658-8D90-75CD1F2B34CE}" dt="2021-06-06T13:29:54.309" v="369" actId="1076"/>
          <ac:picMkLst>
            <pc:docMk/>
            <pc:sldMk cId="2348181538" sldId="274"/>
            <ac:picMk id="45" creationId="{EA30C594-3C91-4850-B87D-0C7183F80749}"/>
          </ac:picMkLst>
        </pc:picChg>
      </pc:sldChg>
      <pc:sldChg chg="addSp delSp modSp add replId">
        <pc:chgData name="게스트 사용자" userId="" providerId="Windows Live" clId="Web-{699190F9-EE55-4658-8D90-75CD1F2B34CE}" dt="2021-06-07T03:32:56.253" v="1397" actId="1076"/>
        <pc:sldMkLst>
          <pc:docMk/>
          <pc:sldMk cId="1368281473" sldId="275"/>
        </pc:sldMkLst>
        <pc:spChg chg="add mod">
          <ac:chgData name="게스트 사용자" userId="" providerId="Windows Live" clId="Web-{699190F9-EE55-4658-8D90-75CD1F2B34CE}" dt="2021-06-06T13:42:37.136" v="862" actId="20577"/>
          <ac:spMkLst>
            <pc:docMk/>
            <pc:sldMk cId="1368281473" sldId="275"/>
            <ac:spMk id="3" creationId="{13912982-3F71-4B56-B432-015037553800}"/>
          </ac:spMkLst>
        </pc:spChg>
        <pc:spChg chg="add del">
          <ac:chgData name="게스트 사용자" userId="" providerId="Windows Live" clId="Web-{699190F9-EE55-4658-8D90-75CD1F2B34CE}" dt="2021-06-06T13:48:36.440" v="978"/>
          <ac:spMkLst>
            <pc:docMk/>
            <pc:sldMk cId="1368281473" sldId="275"/>
            <ac:spMk id="9" creationId="{7CF42133-6D0A-4716-9FC6-AC26A64AA761}"/>
          </ac:spMkLst>
        </pc:spChg>
        <pc:spChg chg="add mod">
          <ac:chgData name="게스트 사용자" userId="" providerId="Windows Live" clId="Web-{699190F9-EE55-4658-8D90-75CD1F2B34CE}" dt="2021-06-07T03:27:24.902" v="1282" actId="20577"/>
          <ac:spMkLst>
            <pc:docMk/>
            <pc:sldMk cId="1368281473" sldId="275"/>
            <ac:spMk id="17" creationId="{4423CC66-27E4-43AE-ACD9-287639B9D9B2}"/>
          </ac:spMkLst>
        </pc:spChg>
        <pc:spChg chg="add del">
          <ac:chgData name="게스트 사용자" userId="" providerId="Windows Live" clId="Web-{699190F9-EE55-4658-8D90-75CD1F2B34CE}" dt="2021-06-06T08:45:35.474" v="312"/>
          <ac:spMkLst>
            <pc:docMk/>
            <pc:sldMk cId="1368281473" sldId="275"/>
            <ac:spMk id="18" creationId="{0001FF79-CC8B-4391-96C8-00087A626CF0}"/>
          </ac:spMkLst>
        </pc:spChg>
        <pc:spChg chg="add mod">
          <ac:chgData name="게스트 사용자" userId="" providerId="Windows Live" clId="Web-{699190F9-EE55-4658-8D90-75CD1F2B34CE}" dt="2021-06-07T03:32:43.581" v="1394" actId="20577"/>
          <ac:spMkLst>
            <pc:docMk/>
            <pc:sldMk cId="1368281473" sldId="275"/>
            <ac:spMk id="19" creationId="{3BC63709-0AE7-47BA-B20F-D0580FA0BFD2}"/>
          </ac:spMkLst>
        </pc:spChg>
        <pc:spChg chg="add del mod">
          <ac:chgData name="게스트 사용자" userId="" providerId="Windows Live" clId="Web-{699190F9-EE55-4658-8D90-75CD1F2B34CE}" dt="2021-06-06T08:44:18.347" v="257"/>
          <ac:spMkLst>
            <pc:docMk/>
            <pc:sldMk cId="1368281473" sldId="275"/>
            <ac:spMk id="31" creationId="{E7E924A2-8590-48AC-A390-27FA2BD52174}"/>
          </ac:spMkLst>
        </pc:spChg>
        <pc:spChg chg="add del mod">
          <ac:chgData name="게스트 사용자" userId="" providerId="Windows Live" clId="Web-{699190F9-EE55-4658-8D90-75CD1F2B34CE}" dt="2021-06-06T08:44:43.926" v="286"/>
          <ac:spMkLst>
            <pc:docMk/>
            <pc:sldMk cId="1368281473" sldId="275"/>
            <ac:spMk id="32" creationId="{582D1AED-237B-46D0-9376-166548AA0941}"/>
          </ac:spMkLst>
        </pc:spChg>
        <pc:spChg chg="add del mod">
          <ac:chgData name="게스트 사용자" userId="" providerId="Windows Live" clId="Web-{699190F9-EE55-4658-8D90-75CD1F2B34CE}" dt="2021-06-06T08:45:09.942" v="304"/>
          <ac:spMkLst>
            <pc:docMk/>
            <pc:sldMk cId="1368281473" sldId="275"/>
            <ac:spMk id="33" creationId="{FEA30411-54CC-4D0C-A67D-4C2B65CC86B7}"/>
          </ac:spMkLst>
        </pc:spChg>
        <pc:spChg chg="add del mod">
          <ac:chgData name="게스트 사용자" userId="" providerId="Windows Live" clId="Web-{699190F9-EE55-4658-8D90-75CD1F2B34CE}" dt="2021-06-06T08:44:46.394" v="289"/>
          <ac:spMkLst>
            <pc:docMk/>
            <pc:sldMk cId="1368281473" sldId="275"/>
            <ac:spMk id="35" creationId="{FFF7E621-54C2-483A-BE86-E379D6584816}"/>
          </ac:spMkLst>
        </pc:spChg>
        <pc:spChg chg="add del">
          <ac:chgData name="게스트 사용자" userId="" providerId="Windows Live" clId="Web-{699190F9-EE55-4658-8D90-75CD1F2B34CE}" dt="2021-06-06T08:42:27.298" v="190"/>
          <ac:spMkLst>
            <pc:docMk/>
            <pc:sldMk cId="1368281473" sldId="275"/>
            <ac:spMk id="36" creationId="{CB994ADC-5876-47A3-AB40-22F71E84ECC9}"/>
          </ac:spMkLst>
        </pc:spChg>
        <pc:spChg chg="add mod">
          <ac:chgData name="게스트 사용자" userId="" providerId="Windows Live" clId="Web-{699190F9-EE55-4658-8D90-75CD1F2B34CE}" dt="2021-06-06T13:48:58.144" v="1025" actId="1076"/>
          <ac:spMkLst>
            <pc:docMk/>
            <pc:sldMk cId="1368281473" sldId="275"/>
            <ac:spMk id="39" creationId="{DB27D91F-8374-4AFB-BE2C-B50A5D6E1F38}"/>
          </ac:spMkLst>
        </pc:spChg>
        <pc:spChg chg="add mod">
          <ac:chgData name="게스트 사용자" userId="" providerId="Windows Live" clId="Web-{699190F9-EE55-4658-8D90-75CD1F2B34CE}" dt="2021-06-06T13:48:58.160" v="1026" actId="1076"/>
          <ac:spMkLst>
            <pc:docMk/>
            <pc:sldMk cId="1368281473" sldId="275"/>
            <ac:spMk id="40" creationId="{D16F880D-9A51-4DAF-A8E1-CC17D5ECFFAB}"/>
          </ac:spMkLst>
        </pc:spChg>
        <pc:spChg chg="add mod">
          <ac:chgData name="게스트 사용자" userId="" providerId="Windows Live" clId="Web-{699190F9-EE55-4658-8D90-75CD1F2B34CE}" dt="2021-06-06T13:48:58.160" v="1027" actId="1076"/>
          <ac:spMkLst>
            <pc:docMk/>
            <pc:sldMk cId="1368281473" sldId="275"/>
            <ac:spMk id="41" creationId="{0911129A-35B9-4E03-9695-E3906DB84F76}"/>
          </ac:spMkLst>
        </pc:spChg>
        <pc:spChg chg="add mod">
          <ac:chgData name="게스트 사용자" userId="" providerId="Windows Live" clId="Web-{699190F9-EE55-4658-8D90-75CD1F2B34CE}" dt="2021-06-06T13:48:58.175" v="1028" actId="1076"/>
          <ac:spMkLst>
            <pc:docMk/>
            <pc:sldMk cId="1368281473" sldId="275"/>
            <ac:spMk id="42" creationId="{0AFB2F2A-4F6F-4FBF-8418-AD2DD4939EBC}"/>
          </ac:spMkLst>
        </pc:spChg>
        <pc:spChg chg="add mod">
          <ac:chgData name="게스트 사용자" userId="" providerId="Windows Live" clId="Web-{699190F9-EE55-4658-8D90-75CD1F2B34CE}" dt="2021-06-06T13:48:58.191" v="1029" actId="1076"/>
          <ac:spMkLst>
            <pc:docMk/>
            <pc:sldMk cId="1368281473" sldId="275"/>
            <ac:spMk id="43" creationId="{73F1CF88-E9D2-4F9D-A5FC-8B88386D670C}"/>
          </ac:spMkLst>
        </pc:spChg>
        <pc:grpChg chg="add mod">
          <ac:chgData name="게스트 사용자" userId="" providerId="Windows Live" clId="Web-{699190F9-EE55-4658-8D90-75CD1F2B34CE}" dt="2021-06-07T03:32:56.253" v="1397" actId="1076"/>
          <ac:grpSpMkLst>
            <pc:docMk/>
            <pc:sldMk cId="1368281473" sldId="275"/>
            <ac:grpSpMk id="5" creationId="{B85B62BD-F0C9-4796-9B62-6E75E41DDFF2}"/>
          </ac:grpSpMkLst>
        </pc:grpChg>
        <pc:grpChg chg="add del">
          <ac:chgData name="게스트 사용자" userId="" providerId="Windows Live" clId="Web-{699190F9-EE55-4658-8D90-75CD1F2B34CE}" dt="2021-06-06T13:48:36.440" v="981"/>
          <ac:grpSpMkLst>
            <pc:docMk/>
            <pc:sldMk cId="1368281473" sldId="275"/>
            <ac:grpSpMk id="6" creationId="{9B96C32B-DCEC-422A-BC87-59A1CA89837B}"/>
          </ac:grpSpMkLst>
        </pc:grpChg>
        <pc:grpChg chg="add del">
          <ac:chgData name="게스트 사용자" userId="" providerId="Windows Live" clId="Web-{699190F9-EE55-4658-8D90-75CD1F2B34CE}" dt="2021-06-06T13:48:36.440" v="980"/>
          <ac:grpSpMkLst>
            <pc:docMk/>
            <pc:sldMk cId="1368281473" sldId="275"/>
            <ac:grpSpMk id="7" creationId="{80626D3B-AAE3-4D5C-8FFA-818770862D11}"/>
          </ac:grpSpMkLst>
        </pc:grpChg>
        <pc:grpChg chg="add del">
          <ac:chgData name="게스트 사용자" userId="" providerId="Windows Live" clId="Web-{699190F9-EE55-4658-8D90-75CD1F2B34CE}" dt="2021-06-06T13:48:36.440" v="979"/>
          <ac:grpSpMkLst>
            <pc:docMk/>
            <pc:sldMk cId="1368281473" sldId="275"/>
            <ac:grpSpMk id="8" creationId="{572022DE-3A0D-4642-AAD4-6AD1008CF949}"/>
          </ac:grpSpMkLst>
        </pc:grpChg>
        <pc:grpChg chg="add mod">
          <ac:chgData name="게스트 사용자" userId="" providerId="Windows Live" clId="Web-{699190F9-EE55-4658-8D90-75CD1F2B34CE}" dt="2021-06-06T13:49:11.785" v="1038" actId="1076"/>
          <ac:grpSpMkLst>
            <pc:docMk/>
            <pc:sldMk cId="1368281473" sldId="275"/>
            <ac:grpSpMk id="10" creationId="{4C2917EC-5748-40AF-9093-BEB0A0DE1627}"/>
          </ac:grpSpMkLst>
        </pc:grpChg>
        <pc:grpChg chg="add mod">
          <ac:chgData name="게스트 사용자" userId="" providerId="Windows Live" clId="Web-{699190F9-EE55-4658-8D90-75CD1F2B34CE}" dt="2021-06-06T13:49:11.801" v="1039" actId="1076"/>
          <ac:grpSpMkLst>
            <pc:docMk/>
            <pc:sldMk cId="1368281473" sldId="275"/>
            <ac:grpSpMk id="15" creationId="{EDD40477-2E90-4681-9CF1-427D7AE98706}"/>
          </ac:grpSpMkLst>
        </pc:grpChg>
        <pc:grpChg chg="add mod">
          <ac:chgData name="게스트 사용자" userId="" providerId="Windows Live" clId="Web-{699190F9-EE55-4658-8D90-75CD1F2B34CE}" dt="2021-06-06T13:49:11.801" v="1040" actId="1076"/>
          <ac:grpSpMkLst>
            <pc:docMk/>
            <pc:sldMk cId="1368281473" sldId="275"/>
            <ac:grpSpMk id="16" creationId="{9F81AB9B-5310-4560-8AF1-7A6D2E0A142E}"/>
          </ac:grpSpMkLst>
        </pc:grpChg>
        <pc:grpChg chg="add mod">
          <ac:chgData name="게스트 사용자" userId="" providerId="Windows Live" clId="Web-{699190F9-EE55-4658-8D90-75CD1F2B34CE}" dt="2021-06-06T13:48:58.238" v="1031" actId="1076"/>
          <ac:grpSpMkLst>
            <pc:docMk/>
            <pc:sldMk cId="1368281473" sldId="275"/>
            <ac:grpSpMk id="25" creationId="{6C6A1444-0BF9-41F3-A7B9-89AF7A32BB4A}"/>
          </ac:grpSpMkLst>
        </pc:grpChg>
        <pc:grpChg chg="del mod">
          <ac:chgData name="게스트 사용자" userId="" providerId="Windows Live" clId="Web-{699190F9-EE55-4658-8D90-75CD1F2B34CE}" dt="2021-06-06T13:42:45.262" v="863"/>
          <ac:grpSpMkLst>
            <pc:docMk/>
            <pc:sldMk cId="1368281473" sldId="275"/>
            <ac:grpSpMk id="1001" creationId="{00000000-0000-0000-0000-000000000000}"/>
          </ac:grpSpMkLst>
        </pc:grpChg>
        <pc:grpChg chg="add del mod">
          <ac:chgData name="게스트 사용자" userId="" providerId="Windows Live" clId="Web-{699190F9-EE55-4658-8D90-75CD1F2B34CE}" dt="2021-06-06T08:41:39.234" v="173"/>
          <ac:grpSpMkLst>
            <pc:docMk/>
            <pc:sldMk cId="1368281473" sldId="275"/>
            <ac:grpSpMk id="1002" creationId="{00000000-0000-0000-0000-000000000000}"/>
          </ac:grpSpMkLst>
        </pc:grpChg>
        <pc:grpChg chg="mod topLvl">
          <ac:chgData name="게스트 사용자" userId="" providerId="Windows Live" clId="Web-{699190F9-EE55-4658-8D90-75CD1F2B34CE}" dt="2021-06-06T13:48:58.066" v="1020" actId="1076"/>
          <ac:grpSpMkLst>
            <pc:docMk/>
            <pc:sldMk cId="1368281473" sldId="275"/>
            <ac:grpSpMk id="1003" creationId="{00000000-0000-0000-0000-000000000000}"/>
          </ac:grpSpMkLst>
        </pc:grpChg>
        <pc:grpChg chg="del mod">
          <ac:chgData name="게스트 사용자" userId="" providerId="Windows Live" clId="Web-{699190F9-EE55-4658-8D90-75CD1F2B34CE}" dt="2021-06-06T08:41:37.937" v="172"/>
          <ac:grpSpMkLst>
            <pc:docMk/>
            <pc:sldMk cId="1368281473" sldId="275"/>
            <ac:grpSpMk id="1004" creationId="{00000000-0000-0000-0000-000000000000}"/>
          </ac:grpSpMkLst>
        </pc:grpChg>
        <pc:grpChg chg="del topLvl">
          <ac:chgData name="게스트 사용자" userId="" providerId="Windows Live" clId="Web-{699190F9-EE55-4658-8D90-75CD1F2B34CE}" dt="2021-06-06T13:43:01.465" v="867"/>
          <ac:grpSpMkLst>
            <pc:docMk/>
            <pc:sldMk cId="1368281473" sldId="275"/>
            <ac:grpSpMk id="1005" creationId="{00000000-0000-0000-0000-000000000000}"/>
          </ac:grpSpMkLst>
        </pc:grpChg>
        <pc:picChg chg="add del mod">
          <ac:chgData name="게스트 사용자" userId="" providerId="Windows Live" clId="Web-{699190F9-EE55-4658-8D90-75CD1F2B34CE}" dt="2021-06-06T08:39:18.215" v="107"/>
          <ac:picMkLst>
            <pc:docMk/>
            <pc:sldMk cId="1368281473" sldId="275"/>
            <ac:picMk id="5" creationId="{F1277E93-AB76-4296-88D2-FF4459C615FB}"/>
          </ac:picMkLst>
        </pc:picChg>
        <pc:picChg chg="del">
          <ac:chgData name="게스트 사용자" userId="" providerId="Windows Live" clId="Web-{699190F9-EE55-4658-8D90-75CD1F2B34CE}" dt="2021-06-06T08:38:47.590" v="96"/>
          <ac:picMkLst>
            <pc:docMk/>
            <pc:sldMk cId="1368281473" sldId="275"/>
            <ac:picMk id="6" creationId="{00000000-0000-0000-0000-000000000000}"/>
          </ac:picMkLst>
        </pc:picChg>
        <pc:picChg chg="del">
          <ac:chgData name="게스트 사용자" userId="" providerId="Windows Live" clId="Web-{699190F9-EE55-4658-8D90-75CD1F2B34CE}" dt="2021-06-06T08:40:25.451" v="128"/>
          <ac:picMkLst>
            <pc:docMk/>
            <pc:sldMk cId="1368281473" sldId="275"/>
            <ac:picMk id="7" creationId="{00000000-0000-0000-0000-000000000000}"/>
          </ac:picMkLst>
        </pc:picChg>
        <pc:picChg chg="del mod">
          <ac:chgData name="게스트 사용자" userId="" providerId="Windows Live" clId="Web-{699190F9-EE55-4658-8D90-75CD1F2B34CE}" dt="2021-06-06T08:40:26.685" v="129"/>
          <ac:picMkLst>
            <pc:docMk/>
            <pc:sldMk cId="1368281473" sldId="275"/>
            <ac:picMk id="8" creationId="{00000000-0000-0000-0000-000000000000}"/>
          </ac:picMkLst>
        </pc:picChg>
        <pc:picChg chg="del">
          <ac:chgData name="게스트 사용자" userId="" providerId="Windows Live" clId="Web-{699190F9-EE55-4658-8D90-75CD1F2B34CE}" dt="2021-06-06T08:38:24.417" v="89"/>
          <ac:picMkLst>
            <pc:docMk/>
            <pc:sldMk cId="1368281473" sldId="275"/>
            <ac:picMk id="9" creationId="{00000000-0000-0000-0000-000000000000}"/>
          </ac:picMkLst>
        </pc:picChg>
        <pc:picChg chg="del">
          <ac:chgData name="게스트 사용자" userId="" providerId="Windows Live" clId="Web-{699190F9-EE55-4658-8D90-75CD1F2B34CE}" dt="2021-06-06T08:38:42.714" v="94"/>
          <ac:picMkLst>
            <pc:docMk/>
            <pc:sldMk cId="1368281473" sldId="275"/>
            <ac:picMk id="10" creationId="{00000000-0000-0000-0000-000000000000}"/>
          </ac:picMkLst>
        </pc:picChg>
        <pc:picChg chg="add mod">
          <ac:chgData name="게스트 사용자" userId="" providerId="Windows Live" clId="Web-{699190F9-EE55-4658-8D90-75CD1F2B34CE}" dt="2021-06-06T13:48:58.097" v="1021" actId="1076"/>
          <ac:picMkLst>
            <pc:docMk/>
            <pc:sldMk cId="1368281473" sldId="275"/>
            <ac:picMk id="11" creationId="{E7DD66B8-1425-4326-8D4D-3BAFCF2A19AE}"/>
          </ac:picMkLst>
        </pc:picChg>
        <pc:picChg chg="add mod">
          <ac:chgData name="게스트 사용자" userId="" providerId="Windows Live" clId="Web-{699190F9-EE55-4658-8D90-75CD1F2B34CE}" dt="2021-06-06T13:48:58.113" v="1022" actId="1076"/>
          <ac:picMkLst>
            <pc:docMk/>
            <pc:sldMk cId="1368281473" sldId="275"/>
            <ac:picMk id="12" creationId="{E935B2BE-C203-44A8-A173-36EAA9E6AAE5}"/>
          </ac:picMkLst>
        </pc:picChg>
        <pc:picChg chg="add mod">
          <ac:chgData name="게스트 사용자" userId="" providerId="Windows Live" clId="Web-{699190F9-EE55-4658-8D90-75CD1F2B34CE}" dt="2021-06-06T13:48:58.128" v="1023" actId="1076"/>
          <ac:picMkLst>
            <pc:docMk/>
            <pc:sldMk cId="1368281473" sldId="275"/>
            <ac:picMk id="14" creationId="{E74E0C66-AACB-4BCF-A6F5-38C6D727AD69}"/>
          </ac:picMkLst>
        </pc:picChg>
        <pc:picChg chg="add del">
          <ac:chgData name="게스트 사용자" userId="" providerId="Windows Live" clId="Web-{699190F9-EE55-4658-8D90-75CD1F2B34CE}" dt="2021-06-06T08:39:00.262" v="102"/>
          <ac:picMkLst>
            <pc:docMk/>
            <pc:sldMk cId="1368281473" sldId="275"/>
            <ac:picMk id="15" creationId="{00000000-0000-0000-0000-000000000000}"/>
          </ac:picMkLst>
        </pc:picChg>
        <pc:picChg chg="del topLvl">
          <ac:chgData name="게스트 사용자" userId="" providerId="Windows Live" clId="Web-{699190F9-EE55-4658-8D90-75CD1F2B34CE}" dt="2021-06-06T08:41:39.234" v="173"/>
          <ac:picMkLst>
            <pc:docMk/>
            <pc:sldMk cId="1368281473" sldId="275"/>
            <ac:picMk id="16" creationId="{00000000-0000-0000-0000-000000000000}"/>
          </ac:picMkLst>
        </pc:picChg>
        <pc:picChg chg="del">
          <ac:chgData name="게스트 사용자" userId="" providerId="Windows Live" clId="Web-{699190F9-EE55-4658-8D90-75CD1F2B34CE}" dt="2021-06-06T08:41:06.155" v="158"/>
          <ac:picMkLst>
            <pc:docMk/>
            <pc:sldMk cId="1368281473" sldId="275"/>
            <ac:picMk id="17" creationId="{00000000-0000-0000-0000-000000000000}"/>
          </ac:picMkLst>
        </pc:picChg>
        <pc:picChg chg="del">
          <ac:chgData name="게스트 사용자" userId="" providerId="Windows Live" clId="Web-{699190F9-EE55-4658-8D90-75CD1F2B34CE}" dt="2021-06-06T08:38:52.996" v="99"/>
          <ac:picMkLst>
            <pc:docMk/>
            <pc:sldMk cId="1368281473" sldId="275"/>
            <ac:picMk id="23" creationId="{00000000-0000-0000-0000-000000000000}"/>
          </ac:picMkLst>
        </pc:picChg>
        <pc:picChg chg="mod">
          <ac:chgData name="게스트 사용자" userId="" providerId="Windows Live" clId="Web-{699190F9-EE55-4658-8D90-75CD1F2B34CE}" dt="2021-06-07T03:32:21.612" v="1364" actId="1076"/>
          <ac:picMkLst>
            <pc:docMk/>
            <pc:sldMk cId="1368281473" sldId="275"/>
            <ac:picMk id="23" creationId="{E4F5CE3A-A039-479F-AE88-6013E8A4D28C}"/>
          </ac:picMkLst>
        </pc:picChg>
        <pc:picChg chg="del topLvl">
          <ac:chgData name="게스트 사용자" userId="" providerId="Windows Live" clId="Web-{699190F9-EE55-4658-8D90-75CD1F2B34CE}" dt="2021-06-06T08:41:37.937" v="172"/>
          <ac:picMkLst>
            <pc:docMk/>
            <pc:sldMk cId="1368281473" sldId="275"/>
            <ac:picMk id="24" creationId="{00000000-0000-0000-0000-000000000000}"/>
          </ac:picMkLst>
        </pc:picChg>
        <pc:picChg chg="del">
          <ac:chgData name="게스트 사용자" userId="" providerId="Windows Live" clId="Web-{699190F9-EE55-4658-8D90-75CD1F2B34CE}" dt="2021-06-06T08:41:14.421" v="161"/>
          <ac:picMkLst>
            <pc:docMk/>
            <pc:sldMk cId="1368281473" sldId="275"/>
            <ac:picMk id="25" creationId="{00000000-0000-0000-0000-000000000000}"/>
          </ac:picMkLst>
        </pc:picChg>
        <pc:picChg chg="mod">
          <ac:chgData name="게스트 사용자" userId="" providerId="Windows Live" clId="Web-{699190F9-EE55-4658-8D90-75CD1F2B34CE}" dt="2021-06-06T13:46:31.110" v="922" actId="1076"/>
          <ac:picMkLst>
            <pc:docMk/>
            <pc:sldMk cId="1368281473" sldId="275"/>
            <ac:picMk id="26" creationId="{6BCB7343-8782-4C34-AD83-BB44FE491204}"/>
          </ac:picMkLst>
        </pc:picChg>
      </pc:sldChg>
      <pc:sldChg chg="del">
        <pc:chgData name="게스트 사용자" userId="" providerId="Windows Live" clId="Web-{699190F9-EE55-4658-8D90-75CD1F2B34CE}" dt="2021-06-06T13:34:26.642" v="551"/>
        <pc:sldMkLst>
          <pc:docMk/>
          <pc:sldMk cId="1958645911" sldId="277"/>
        </pc:sldMkLst>
      </pc:sldChg>
      <pc:sldChg chg="modSp del">
        <pc:chgData name="게스트 사용자" userId="" providerId="Windows Live" clId="Web-{699190F9-EE55-4658-8D90-75CD1F2B34CE}" dt="2021-06-06T13:42:21.245" v="857"/>
        <pc:sldMkLst>
          <pc:docMk/>
          <pc:sldMk cId="2422616876" sldId="278"/>
        </pc:sldMkLst>
        <pc:picChg chg="mod">
          <ac:chgData name="게스트 사용자" userId="" providerId="Windows Live" clId="Web-{699190F9-EE55-4658-8D90-75CD1F2B34CE}" dt="2021-06-06T13:34:43.408" v="553" actId="1076"/>
          <ac:picMkLst>
            <pc:docMk/>
            <pc:sldMk cId="2422616876" sldId="278"/>
            <ac:picMk id="22" creationId="{2A82BF3D-C79D-4436-9E9D-C015F922774C}"/>
          </ac:picMkLst>
        </pc:picChg>
      </pc:sldChg>
      <pc:sldChg chg="del">
        <pc:chgData name="게스트 사용자" userId="" providerId="Windows Live" clId="Web-{699190F9-EE55-4658-8D90-75CD1F2B34CE}" dt="2021-06-06T13:42:28.199" v="858"/>
        <pc:sldMkLst>
          <pc:docMk/>
          <pc:sldMk cId="1460016409" sldId="279"/>
        </pc:sldMkLst>
      </pc:sldChg>
      <pc:sldChg chg="addSp delSp modSp add replId">
        <pc:chgData name="게스트 사용자" userId="" providerId="Windows Live" clId="Web-{699190F9-EE55-4658-8D90-75CD1F2B34CE}" dt="2021-06-06T13:35:22.284" v="580" actId="20577"/>
        <pc:sldMkLst>
          <pc:docMk/>
          <pc:sldMk cId="3837432945" sldId="282"/>
        </pc:sldMkLst>
        <pc:spChg chg="mod">
          <ac:chgData name="게스트 사용자" userId="" providerId="Windows Live" clId="Web-{699190F9-EE55-4658-8D90-75CD1F2B34CE}" dt="2021-06-06T13:35:22.284" v="580" actId="20577"/>
          <ac:spMkLst>
            <pc:docMk/>
            <pc:sldMk cId="3837432945" sldId="282"/>
            <ac:spMk id="3" creationId="{0C35C9ED-E9A6-41F9-892B-436579AAA2E7}"/>
          </ac:spMkLst>
        </pc:spChg>
        <pc:spChg chg="mod">
          <ac:chgData name="게스트 사용자" userId="" providerId="Windows Live" clId="Web-{699190F9-EE55-4658-8D90-75CD1F2B34CE}" dt="2021-06-06T13:34:09.642" v="541" actId="20577"/>
          <ac:spMkLst>
            <pc:docMk/>
            <pc:sldMk cId="3837432945" sldId="282"/>
            <ac:spMk id="8" creationId="{97C6EADF-74E6-4BCB-873D-02136975F7CA}"/>
          </ac:spMkLst>
        </pc:spChg>
        <pc:spChg chg="mod">
          <ac:chgData name="게스트 사용자" userId="" providerId="Windows Live" clId="Web-{699190F9-EE55-4658-8D90-75CD1F2B34CE}" dt="2021-06-06T13:33:18.969" v="516" actId="1076"/>
          <ac:spMkLst>
            <pc:docMk/>
            <pc:sldMk cId="3837432945" sldId="282"/>
            <ac:spMk id="18" creationId="{86758C02-0026-41E1-A39D-3B7E99EE2944}"/>
          </ac:spMkLst>
        </pc:spChg>
        <pc:spChg chg="del">
          <ac:chgData name="게스트 사용자" userId="" providerId="Windows Live" clId="Web-{699190F9-EE55-4658-8D90-75CD1F2B34CE}" dt="2021-06-06T13:33:12.813" v="514"/>
          <ac:spMkLst>
            <pc:docMk/>
            <pc:sldMk cId="3837432945" sldId="282"/>
            <ac:spMk id="20" creationId="{5DED46AF-DE5E-4D96-9425-D29CFEE80BE5}"/>
          </ac:spMkLst>
        </pc:spChg>
        <pc:spChg chg="mod">
          <ac:chgData name="게스트 사용자" userId="" providerId="Windows Live" clId="Web-{699190F9-EE55-4658-8D90-75CD1F2B34CE}" dt="2021-06-06T13:33:59.360" v="532" actId="1076"/>
          <ac:spMkLst>
            <pc:docMk/>
            <pc:sldMk cId="3837432945" sldId="282"/>
            <ac:spMk id="29" creationId="{841009EB-F360-4BFE-9652-906E9A08B9E9}"/>
          </ac:spMkLst>
        </pc:spChg>
        <pc:spChg chg="mod">
          <ac:chgData name="게스트 사용자" userId="" providerId="Windows Live" clId="Web-{699190F9-EE55-4658-8D90-75CD1F2B34CE}" dt="2021-06-06T13:33:27" v="526" actId="20577"/>
          <ac:spMkLst>
            <pc:docMk/>
            <pc:sldMk cId="3837432945" sldId="282"/>
            <ac:spMk id="33" creationId="{55A00CD6-B074-45C2-A324-B9C81DFF2CDC}"/>
          </ac:spMkLst>
        </pc:spChg>
        <pc:spChg chg="del">
          <ac:chgData name="게스트 사용자" userId="" providerId="Windows Live" clId="Web-{699190F9-EE55-4658-8D90-75CD1F2B34CE}" dt="2021-06-06T13:33:14.359" v="515"/>
          <ac:spMkLst>
            <pc:docMk/>
            <pc:sldMk cId="3837432945" sldId="282"/>
            <ac:spMk id="35" creationId="{50310A36-B2D8-4BA6-81CD-3D907907590F}"/>
          </ac:spMkLst>
        </pc:spChg>
        <pc:grpChg chg="mod">
          <ac:chgData name="게스트 사용자" userId="" providerId="Windows Live" clId="Web-{699190F9-EE55-4658-8D90-75CD1F2B34CE}" dt="2021-06-06T13:33:19.031" v="519" actId="1076"/>
          <ac:grpSpMkLst>
            <pc:docMk/>
            <pc:sldMk cId="3837432945" sldId="282"/>
            <ac:grpSpMk id="4" creationId="{A275B0D9-4012-4CB8-9DAF-005E733740E5}"/>
          </ac:grpSpMkLst>
        </pc:grpChg>
        <pc:grpChg chg="del">
          <ac:chgData name="게스트 사용자" userId="" providerId="Windows Live" clId="Web-{699190F9-EE55-4658-8D90-75CD1F2B34CE}" dt="2021-06-06T13:33:09.734" v="513"/>
          <ac:grpSpMkLst>
            <pc:docMk/>
            <pc:sldMk cId="3837432945" sldId="282"/>
            <ac:grpSpMk id="23" creationId="{90A5EEC9-B051-4518-9244-79D736A4EE36}"/>
          </ac:grpSpMkLst>
        </pc:grpChg>
        <pc:grpChg chg="mod">
          <ac:chgData name="게스트 사용자" userId="" providerId="Windows Live" clId="Web-{699190F9-EE55-4658-8D90-75CD1F2B34CE}" dt="2021-06-06T13:33:31.047" v="527" actId="1076"/>
          <ac:grpSpMkLst>
            <pc:docMk/>
            <pc:sldMk cId="3837432945" sldId="282"/>
            <ac:grpSpMk id="34" creationId="{7D2B0760-A1E1-4973-BCFA-7A9883BCB2D2}"/>
          </ac:grpSpMkLst>
        </pc:grpChg>
        <pc:picChg chg="add mod">
          <ac:chgData name="게스트 사용자" userId="" providerId="Windows Live" clId="Web-{699190F9-EE55-4658-8D90-75CD1F2B34CE}" dt="2021-06-06T13:33:19.063" v="522" actId="1076"/>
          <ac:picMkLst>
            <pc:docMk/>
            <pc:sldMk cId="3837432945" sldId="282"/>
            <ac:picMk id="5" creationId="{43E748D8-DFE8-4004-AE0B-33600CBD0F8D}"/>
          </ac:picMkLst>
        </pc:picChg>
        <pc:picChg chg="del">
          <ac:chgData name="게스트 사용자" userId="" providerId="Windows Live" clId="Web-{699190F9-EE55-4658-8D90-75CD1F2B34CE}" dt="2021-06-06T13:32:56.656" v="506"/>
          <ac:picMkLst>
            <pc:docMk/>
            <pc:sldMk cId="3837432945" sldId="282"/>
            <ac:picMk id="6" creationId="{D421AD7E-1186-4BDE-B81D-34D1CA00BBD1}"/>
          </ac:picMkLst>
        </pc:picChg>
        <pc:picChg chg="del">
          <ac:chgData name="게스트 사용자" userId="" providerId="Windows Live" clId="Web-{699190F9-EE55-4658-8D90-75CD1F2B34CE}" dt="2021-06-06T13:33:09.734" v="512"/>
          <ac:picMkLst>
            <pc:docMk/>
            <pc:sldMk cId="3837432945" sldId="282"/>
            <ac:picMk id="7" creationId="{EA736A36-5771-46AC-AC6B-F80FEF0AB788}"/>
          </ac:picMkLst>
        </pc:picChg>
        <pc:picChg chg="add mod">
          <ac:chgData name="게스트 사용자" userId="" providerId="Windows Live" clId="Web-{699190F9-EE55-4658-8D90-75CD1F2B34CE}" dt="2021-06-06T13:33:19.078" v="523" actId="1076"/>
          <ac:picMkLst>
            <pc:docMk/>
            <pc:sldMk cId="3837432945" sldId="282"/>
            <ac:picMk id="9" creationId="{E9628AFF-6D39-4206-B617-6850C5322859}"/>
          </ac:picMkLst>
        </pc:picChg>
        <pc:picChg chg="mod">
          <ac:chgData name="게스트 사용자" userId="" providerId="Windows Live" clId="Web-{699190F9-EE55-4658-8D90-75CD1F2B34CE}" dt="2021-06-06T13:33:22.907" v="524" actId="1076"/>
          <ac:picMkLst>
            <pc:docMk/>
            <pc:sldMk cId="3837432945" sldId="282"/>
            <ac:picMk id="45" creationId="{EA30C594-3C91-4850-B87D-0C7183F80749}"/>
          </ac:picMkLst>
        </pc:picChg>
      </pc:sldChg>
      <pc:sldChg chg="addSp delSp modSp add replId">
        <pc:chgData name="게스트 사용자" userId="" providerId="Windows Live" clId="Web-{699190F9-EE55-4658-8D90-75CD1F2B34CE}" dt="2021-06-06T13:38:28.803" v="684" actId="20577"/>
        <pc:sldMkLst>
          <pc:docMk/>
          <pc:sldMk cId="160334279" sldId="283"/>
        </pc:sldMkLst>
        <pc:spChg chg="mod">
          <ac:chgData name="게스트 사용자" userId="" providerId="Windows Live" clId="Web-{699190F9-EE55-4658-8D90-75CD1F2B34CE}" dt="2021-06-06T13:35:35.456" v="584" actId="20577"/>
          <ac:spMkLst>
            <pc:docMk/>
            <pc:sldMk cId="160334279" sldId="283"/>
            <ac:spMk id="3" creationId="{0C35C9ED-E9A6-41F9-892B-436579AAA2E7}"/>
          </ac:spMkLst>
        </pc:spChg>
        <pc:spChg chg="mod">
          <ac:chgData name="게스트 사용자" userId="" providerId="Windows Live" clId="Web-{699190F9-EE55-4658-8D90-75CD1F2B34CE}" dt="2021-06-06T13:38:28.803" v="684" actId="20577"/>
          <ac:spMkLst>
            <pc:docMk/>
            <pc:sldMk cId="160334279" sldId="283"/>
            <ac:spMk id="8" creationId="{97C6EADF-74E6-4BCB-873D-02136975F7CA}"/>
          </ac:spMkLst>
        </pc:spChg>
        <pc:spChg chg="mod">
          <ac:chgData name="게스트 사용자" userId="" providerId="Windows Live" clId="Web-{699190F9-EE55-4658-8D90-75CD1F2B34CE}" dt="2021-06-06T13:36:05.675" v="611" actId="1076"/>
          <ac:spMkLst>
            <pc:docMk/>
            <pc:sldMk cId="160334279" sldId="283"/>
            <ac:spMk id="18" creationId="{86758C02-0026-41E1-A39D-3B7E99EE2944}"/>
          </ac:spMkLst>
        </pc:spChg>
        <pc:spChg chg="mod">
          <ac:chgData name="게스트 사용자" userId="" providerId="Windows Live" clId="Web-{699190F9-EE55-4658-8D90-75CD1F2B34CE}" dt="2021-06-06T13:38:21.991" v="683" actId="14100"/>
          <ac:spMkLst>
            <pc:docMk/>
            <pc:sldMk cId="160334279" sldId="283"/>
            <ac:spMk id="29" creationId="{841009EB-F360-4BFE-9652-906E9A08B9E9}"/>
          </ac:spMkLst>
        </pc:spChg>
        <pc:spChg chg="mod">
          <ac:chgData name="게스트 사용자" userId="" providerId="Windows Live" clId="Web-{699190F9-EE55-4658-8D90-75CD1F2B34CE}" dt="2021-06-06T13:37:44.646" v="648" actId="1076"/>
          <ac:spMkLst>
            <pc:docMk/>
            <pc:sldMk cId="160334279" sldId="283"/>
            <ac:spMk id="33" creationId="{55A00CD6-B074-45C2-A324-B9C81DFF2CDC}"/>
          </ac:spMkLst>
        </pc:spChg>
        <pc:grpChg chg="mod">
          <ac:chgData name="게스트 사용자" userId="" providerId="Windows Live" clId="Web-{699190F9-EE55-4658-8D90-75CD1F2B34CE}" dt="2021-06-06T13:36:29.176" v="634" actId="1076"/>
          <ac:grpSpMkLst>
            <pc:docMk/>
            <pc:sldMk cId="160334279" sldId="283"/>
            <ac:grpSpMk id="4" creationId="{A275B0D9-4012-4CB8-9DAF-005E733740E5}"/>
          </ac:grpSpMkLst>
        </pc:grpChg>
        <pc:grpChg chg="mod">
          <ac:chgData name="게스트 사용자" userId="" providerId="Windows Live" clId="Web-{699190F9-EE55-4658-8D90-75CD1F2B34CE}" dt="2021-06-06T13:37:49.771" v="649" actId="1076"/>
          <ac:grpSpMkLst>
            <pc:docMk/>
            <pc:sldMk cId="160334279" sldId="283"/>
            <ac:grpSpMk id="34" creationId="{7D2B0760-A1E1-4973-BCFA-7A9883BCB2D2}"/>
          </ac:grpSpMkLst>
        </pc:grpChg>
        <pc:picChg chg="del">
          <ac:chgData name="게스트 사용자" userId="" providerId="Windows Live" clId="Web-{699190F9-EE55-4658-8D90-75CD1F2B34CE}" dt="2021-06-06T13:37:12.692" v="639"/>
          <ac:picMkLst>
            <pc:docMk/>
            <pc:sldMk cId="160334279" sldId="283"/>
            <ac:picMk id="5" creationId="{43E748D8-DFE8-4004-AE0B-33600CBD0F8D}"/>
          </ac:picMkLst>
        </pc:picChg>
        <pc:picChg chg="add mod">
          <ac:chgData name="게스트 사용자" userId="" providerId="Windows Live" clId="Web-{699190F9-EE55-4658-8D90-75CD1F2B34CE}" dt="2021-06-06T13:37:01.536" v="638" actId="14100"/>
          <ac:picMkLst>
            <pc:docMk/>
            <pc:sldMk cId="160334279" sldId="283"/>
            <ac:picMk id="6" creationId="{AA32B0A5-34E5-4041-A69B-7EDF8F2378DA}"/>
          </ac:picMkLst>
        </pc:picChg>
        <pc:picChg chg="add mod">
          <ac:chgData name="게스트 사용자" userId="" providerId="Windows Live" clId="Web-{699190F9-EE55-4658-8D90-75CD1F2B34CE}" dt="2021-06-06T13:37:25.458" v="644" actId="14100"/>
          <ac:picMkLst>
            <pc:docMk/>
            <pc:sldMk cId="160334279" sldId="283"/>
            <ac:picMk id="7" creationId="{4A5DDB60-5245-47A8-B7F0-8E8A3C4BBAA1}"/>
          </ac:picMkLst>
        </pc:picChg>
        <pc:picChg chg="del">
          <ac:chgData name="게스트 사용자" userId="" providerId="Windows Live" clId="Web-{699190F9-EE55-4658-8D90-75CD1F2B34CE}" dt="2021-06-06T13:36:55.083" v="635"/>
          <ac:picMkLst>
            <pc:docMk/>
            <pc:sldMk cId="160334279" sldId="283"/>
            <ac:picMk id="9" creationId="{E9628AFF-6D39-4206-B617-6850C5322859}"/>
          </ac:picMkLst>
        </pc:picChg>
        <pc:picChg chg="mod">
          <ac:chgData name="게스트 사용자" userId="" providerId="Windows Live" clId="Web-{699190F9-EE55-4658-8D90-75CD1F2B34CE}" dt="2021-06-06T13:35:44.191" v="585" actId="1076"/>
          <ac:picMkLst>
            <pc:docMk/>
            <pc:sldMk cId="160334279" sldId="283"/>
            <ac:picMk id="21" creationId="{DB950E0C-6EA0-4B72-B851-FDD26E494062}"/>
          </ac:picMkLst>
        </pc:picChg>
      </pc:sldChg>
      <pc:sldChg chg="addSp delSp modSp add replId">
        <pc:chgData name="게스트 사용자" userId="" providerId="Windows Live" clId="Web-{699190F9-EE55-4658-8D90-75CD1F2B34CE}" dt="2021-06-06T13:43:39.184" v="895" actId="1076"/>
        <pc:sldMkLst>
          <pc:docMk/>
          <pc:sldMk cId="1902196640" sldId="284"/>
        </pc:sldMkLst>
        <pc:spChg chg="mod">
          <ac:chgData name="게스트 사용자" userId="" providerId="Windows Live" clId="Web-{699190F9-EE55-4658-8D90-75CD1F2B34CE}" dt="2021-06-06T13:38:42.991" v="688" actId="20577"/>
          <ac:spMkLst>
            <pc:docMk/>
            <pc:sldMk cId="1902196640" sldId="284"/>
            <ac:spMk id="3" creationId="{0C35C9ED-E9A6-41F9-892B-436579AAA2E7}"/>
          </ac:spMkLst>
        </pc:spChg>
        <pc:spChg chg="add mod">
          <ac:chgData name="게스트 사용자" userId="" providerId="Windows Live" clId="Web-{699190F9-EE55-4658-8D90-75CD1F2B34CE}" dt="2021-06-06T13:43:39.106" v="890" actId="1076"/>
          <ac:spMkLst>
            <pc:docMk/>
            <pc:sldMk cId="1902196640" sldId="284"/>
            <ac:spMk id="5" creationId="{BE2D04D5-0A8F-485B-B4A9-D949D0573E81}"/>
          </ac:spMkLst>
        </pc:spChg>
        <pc:spChg chg="del">
          <ac:chgData name="게스트 사용자" userId="" providerId="Windows Live" clId="Web-{699190F9-EE55-4658-8D90-75CD1F2B34CE}" dt="2021-06-06T13:39:04.038" v="689"/>
          <ac:spMkLst>
            <pc:docMk/>
            <pc:sldMk cId="1902196640" sldId="284"/>
            <ac:spMk id="8" creationId="{97C6EADF-74E6-4BCB-873D-02136975F7CA}"/>
          </ac:spMkLst>
        </pc:spChg>
        <pc:spChg chg="add mod">
          <ac:chgData name="게스트 사용자" userId="" providerId="Windows Live" clId="Web-{699190F9-EE55-4658-8D90-75CD1F2B34CE}" dt="2021-06-06T13:43:39.138" v="892" actId="1076"/>
          <ac:spMkLst>
            <pc:docMk/>
            <pc:sldMk cId="1902196640" sldId="284"/>
            <ac:spMk id="10" creationId="{ED8E1A6F-2640-45B5-AAE1-3AA014F5EECF}"/>
          </ac:spMkLst>
        </pc:spChg>
        <pc:spChg chg="del">
          <ac:chgData name="게스트 사용자" userId="" providerId="Windows Live" clId="Web-{699190F9-EE55-4658-8D90-75CD1F2B34CE}" dt="2021-06-06T13:39:04.038" v="690"/>
          <ac:spMkLst>
            <pc:docMk/>
            <pc:sldMk cId="1902196640" sldId="284"/>
            <ac:spMk id="18" creationId="{86758C02-0026-41E1-A39D-3B7E99EE2944}"/>
          </ac:spMkLst>
        </pc:spChg>
        <pc:spChg chg="mod">
          <ac:chgData name="게스트 사용자" userId="" providerId="Windows Live" clId="Web-{699190F9-EE55-4658-8D90-75CD1F2B34CE}" dt="2021-06-06T13:43:39.028" v="884" actId="1076"/>
          <ac:spMkLst>
            <pc:docMk/>
            <pc:sldMk cId="1902196640" sldId="284"/>
            <ac:spMk id="20" creationId="{5DED46AF-DE5E-4D96-9425-D29CFEE80BE5}"/>
          </ac:spMkLst>
        </pc:spChg>
        <pc:spChg chg="mod">
          <ac:chgData name="게스트 사용자" userId="" providerId="Windows Live" clId="Web-{699190F9-EE55-4658-8D90-75CD1F2B34CE}" dt="2021-06-06T13:43:39.091" v="888" actId="1076"/>
          <ac:spMkLst>
            <pc:docMk/>
            <pc:sldMk cId="1902196640" sldId="284"/>
            <ac:spMk id="29" creationId="{841009EB-F360-4BFE-9652-906E9A08B9E9}"/>
          </ac:spMkLst>
        </pc:spChg>
        <pc:spChg chg="mod">
          <ac:chgData name="게스트 사용자" userId="" providerId="Windows Live" clId="Web-{699190F9-EE55-4658-8D90-75CD1F2B34CE}" dt="2021-06-06T13:43:39.028" v="885" actId="1076"/>
          <ac:spMkLst>
            <pc:docMk/>
            <pc:sldMk cId="1902196640" sldId="284"/>
            <ac:spMk id="33" creationId="{55A00CD6-B074-45C2-A324-B9C81DFF2CDC}"/>
          </ac:spMkLst>
        </pc:spChg>
        <pc:spChg chg="mod">
          <ac:chgData name="게스트 사용자" userId="" providerId="Windows Live" clId="Web-{699190F9-EE55-4658-8D90-75CD1F2B34CE}" dt="2021-06-06T13:43:39.106" v="889" actId="1076"/>
          <ac:spMkLst>
            <pc:docMk/>
            <pc:sldMk cId="1902196640" sldId="284"/>
            <ac:spMk id="35" creationId="{50310A36-B2D8-4BA6-81CD-3D907907590F}"/>
          </ac:spMkLst>
        </pc:spChg>
        <pc:grpChg chg="del">
          <ac:chgData name="게스트 사용자" userId="" providerId="Windows Live" clId="Web-{699190F9-EE55-4658-8D90-75CD1F2B34CE}" dt="2021-06-06T13:39:08.335" v="692"/>
          <ac:grpSpMkLst>
            <pc:docMk/>
            <pc:sldMk cId="1902196640" sldId="284"/>
            <ac:grpSpMk id="4" creationId="{A275B0D9-4012-4CB8-9DAF-005E733740E5}"/>
          </ac:grpSpMkLst>
        </pc:grpChg>
        <pc:grpChg chg="add mod">
          <ac:chgData name="게스트 사용자" userId="" providerId="Windows Live" clId="Web-{699190F9-EE55-4658-8D90-75CD1F2B34CE}" dt="2021-06-06T13:43:39.138" v="891" actId="1076"/>
          <ac:grpSpMkLst>
            <pc:docMk/>
            <pc:sldMk cId="1902196640" sldId="284"/>
            <ac:grpSpMk id="9" creationId="{6E498831-B355-473C-A22E-DC22D81237A3}"/>
          </ac:grpSpMkLst>
        </pc:grpChg>
        <pc:grpChg chg="mod">
          <ac:chgData name="게스트 사용자" userId="" providerId="Windows Live" clId="Web-{699190F9-EE55-4658-8D90-75CD1F2B34CE}" dt="2021-06-06T13:43:39.091" v="887" actId="1076"/>
          <ac:grpSpMkLst>
            <pc:docMk/>
            <pc:sldMk cId="1902196640" sldId="284"/>
            <ac:grpSpMk id="23" creationId="{90A5EEC9-B051-4518-9244-79D736A4EE36}"/>
          </ac:grpSpMkLst>
        </pc:grpChg>
        <pc:grpChg chg="mod">
          <ac:chgData name="게스트 사용자" userId="" providerId="Windows Live" clId="Web-{699190F9-EE55-4658-8D90-75CD1F2B34CE}" dt="2021-06-06T13:43:39.059" v="886" actId="1076"/>
          <ac:grpSpMkLst>
            <pc:docMk/>
            <pc:sldMk cId="1902196640" sldId="284"/>
            <ac:grpSpMk id="34" creationId="{7D2B0760-A1E1-4973-BCFA-7A9883BCB2D2}"/>
          </ac:grpSpMkLst>
        </pc:grpChg>
        <pc:picChg chg="del">
          <ac:chgData name="게스트 사용자" userId="" providerId="Windows Live" clId="Web-{699190F9-EE55-4658-8D90-75CD1F2B34CE}" dt="2021-06-06T13:39:07.117" v="691"/>
          <ac:picMkLst>
            <pc:docMk/>
            <pc:sldMk cId="1902196640" sldId="284"/>
            <ac:picMk id="6" creationId="{D421AD7E-1186-4BDE-B81D-34D1CA00BBD1}"/>
          </ac:picMkLst>
        </pc:picChg>
        <pc:picChg chg="del">
          <ac:chgData name="게스트 사용자" userId="" providerId="Windows Live" clId="Web-{699190F9-EE55-4658-8D90-75CD1F2B34CE}" dt="2021-06-06T13:41:28.447" v="817"/>
          <ac:picMkLst>
            <pc:docMk/>
            <pc:sldMk cId="1902196640" sldId="284"/>
            <ac:picMk id="7" creationId="{EA736A36-5771-46AC-AC6B-F80FEF0AB788}"/>
          </ac:picMkLst>
        </pc:picChg>
        <pc:picChg chg="add mod">
          <ac:chgData name="게스트 사용자" userId="" providerId="Windows Live" clId="Web-{699190F9-EE55-4658-8D90-75CD1F2B34CE}" dt="2021-06-06T13:43:39.153" v="893" actId="1076"/>
          <ac:picMkLst>
            <pc:docMk/>
            <pc:sldMk cId="1902196640" sldId="284"/>
            <ac:picMk id="11" creationId="{7E647AC7-5997-40E3-A4A4-21906B6BB64C}"/>
          </ac:picMkLst>
        </pc:picChg>
        <pc:picChg chg="add mod">
          <ac:chgData name="게스트 사용자" userId="" providerId="Windows Live" clId="Web-{699190F9-EE55-4658-8D90-75CD1F2B34CE}" dt="2021-06-06T13:43:39.169" v="894" actId="1076"/>
          <ac:picMkLst>
            <pc:docMk/>
            <pc:sldMk cId="1902196640" sldId="284"/>
            <ac:picMk id="12" creationId="{C89C664E-820B-412B-A13C-77C1C83EF0FC}"/>
          </ac:picMkLst>
        </pc:picChg>
        <pc:picChg chg="add mod">
          <ac:chgData name="게스트 사용자" userId="" providerId="Windows Live" clId="Web-{699190F9-EE55-4658-8D90-75CD1F2B34CE}" dt="2021-06-06T13:43:39.184" v="895" actId="1076"/>
          <ac:picMkLst>
            <pc:docMk/>
            <pc:sldMk cId="1902196640" sldId="284"/>
            <ac:picMk id="13" creationId="{8CC42A11-3EEA-4541-BE0D-FAFF0E7B92C6}"/>
          </ac:picMkLst>
        </pc:picChg>
        <pc:picChg chg="mod">
          <ac:chgData name="게스트 사용자" userId="" providerId="Windows Live" clId="Web-{699190F9-EE55-4658-8D90-75CD1F2B34CE}" dt="2021-06-06T13:41:08.978" v="798" actId="1076"/>
          <ac:picMkLst>
            <pc:docMk/>
            <pc:sldMk cId="1902196640" sldId="284"/>
            <ac:picMk id="24" creationId="{BF10F6E8-E3CC-48C4-8EB6-7FD17B77252C}"/>
          </ac:picMkLst>
        </pc:picChg>
      </pc:sldChg>
      <pc:sldChg chg="addSp delSp modSp add replId modMedia addAnim">
        <pc:chgData name="게스트 사용자" userId="" providerId="Windows Live" clId="Web-{699190F9-EE55-4658-8D90-75CD1F2B34CE}" dt="2021-06-07T03:36:57.353" v="1445" actId="1076"/>
        <pc:sldMkLst>
          <pc:docMk/>
          <pc:sldMk cId="1195725603" sldId="291"/>
        </pc:sldMkLst>
        <pc:spChg chg="add del">
          <ac:chgData name="게스트 사용자" userId="" providerId="Windows Live" clId="Web-{699190F9-EE55-4658-8D90-75CD1F2B34CE}" dt="2021-06-07T03:24:44.758" v="1251"/>
          <ac:spMkLst>
            <pc:docMk/>
            <pc:sldMk cId="1195725603" sldId="291"/>
            <ac:spMk id="7" creationId="{45E765CD-542A-4610-867D-67EBC342D709}"/>
          </ac:spMkLst>
        </pc:spChg>
        <pc:spChg chg="mod">
          <ac:chgData name="게스트 사용자" userId="" providerId="Windows Live" clId="Web-{699190F9-EE55-4658-8D90-75CD1F2B34CE}" dt="2021-06-07T03:23:37.163" v="1232" actId="1076"/>
          <ac:spMkLst>
            <pc:docMk/>
            <pc:sldMk cId="1195725603" sldId="291"/>
            <ac:spMk id="10" creationId="{D85EB308-962E-4777-9AE6-CEA54082B57C}"/>
          </ac:spMkLst>
        </pc:spChg>
        <pc:spChg chg="add mod">
          <ac:chgData name="게스트 사용자" userId="" providerId="Windows Live" clId="Web-{699190F9-EE55-4658-8D90-75CD1F2B34CE}" dt="2021-06-07T03:36:57.353" v="1445" actId="1076"/>
          <ac:spMkLst>
            <pc:docMk/>
            <pc:sldMk cId="1195725603" sldId="291"/>
            <ac:spMk id="11" creationId="{646F4D54-2C40-49EC-8E16-A30E42DB1D0F}"/>
          </ac:spMkLst>
        </pc:spChg>
        <pc:spChg chg="add mod">
          <ac:chgData name="게스트 사용자" userId="" providerId="Windows Live" clId="Web-{699190F9-EE55-4658-8D90-75CD1F2B34CE}" dt="2021-06-07T03:36:46.165" v="1442" actId="1076"/>
          <ac:spMkLst>
            <pc:docMk/>
            <pc:sldMk cId="1195725603" sldId="291"/>
            <ac:spMk id="12" creationId="{FD0E2AFC-92CB-4E47-B3FB-EB9ABC56B745}"/>
          </ac:spMkLst>
        </pc:spChg>
        <pc:spChg chg="mod">
          <ac:chgData name="게스트 사용자" userId="" providerId="Windows Live" clId="Web-{699190F9-EE55-4658-8D90-75CD1F2B34CE}" dt="2021-06-07T03:36:37.727" v="1440" actId="1076"/>
          <ac:spMkLst>
            <pc:docMk/>
            <pc:sldMk cId="1195725603" sldId="291"/>
            <ac:spMk id="14" creationId="{F1C45FB5-649D-45F0-B420-2A35F6636FE5}"/>
          </ac:spMkLst>
        </pc:spChg>
        <pc:spChg chg="add del mod">
          <ac:chgData name="게스트 사용자" userId="" providerId="Windows Live" clId="Web-{699190F9-EE55-4658-8D90-75CD1F2B34CE}" dt="2021-06-07T03:36:26.352" v="1425"/>
          <ac:spMkLst>
            <pc:docMk/>
            <pc:sldMk cId="1195725603" sldId="291"/>
            <ac:spMk id="24" creationId="{FA42FADE-3B83-4F71-820C-D0E35B0C1B2A}"/>
          </ac:spMkLst>
        </pc:spChg>
        <pc:grpChg chg="add del mod">
          <ac:chgData name="게스트 사용자" userId="" providerId="Windows Live" clId="Web-{699190F9-EE55-4658-8D90-75CD1F2B34CE}" dt="2021-06-07T03:36:26.399" v="1428"/>
          <ac:grpSpMkLst>
            <pc:docMk/>
            <pc:sldMk cId="1195725603" sldId="291"/>
            <ac:grpSpMk id="18" creationId="{77FCC87F-496B-46F1-B9E5-1B9C1BC876BE}"/>
          </ac:grpSpMkLst>
        </pc:grpChg>
        <pc:grpChg chg="add del mod">
          <ac:chgData name="게스트 사용자" userId="" providerId="Windows Live" clId="Web-{699190F9-EE55-4658-8D90-75CD1F2B34CE}" dt="2021-06-07T03:36:26.383" v="1427"/>
          <ac:grpSpMkLst>
            <pc:docMk/>
            <pc:sldMk cId="1195725603" sldId="291"/>
            <ac:grpSpMk id="20" creationId="{E9265D71-F0C9-4CA3-946D-4B9B49FD0F07}"/>
          </ac:grpSpMkLst>
        </pc:grpChg>
        <pc:grpChg chg="add del mod">
          <ac:chgData name="게스트 사용자" userId="" providerId="Windows Live" clId="Web-{699190F9-EE55-4658-8D90-75CD1F2B34CE}" dt="2021-06-07T03:36:26.368" v="1426"/>
          <ac:grpSpMkLst>
            <pc:docMk/>
            <pc:sldMk cId="1195725603" sldId="291"/>
            <ac:grpSpMk id="22" creationId="{8DBACC45-E677-4F55-AC6B-4CEC6220DD85}"/>
          </ac:grpSpMkLst>
        </pc:grpChg>
        <pc:grpChg chg="mod">
          <ac:chgData name="게스트 사용자" userId="" providerId="Windows Live" clId="Web-{699190F9-EE55-4658-8D90-75CD1F2B34CE}" dt="2021-06-07T03:36:37.696" v="1437" actId="1076"/>
          <ac:grpSpMkLst>
            <pc:docMk/>
            <pc:sldMk cId="1195725603" sldId="291"/>
            <ac:grpSpMk id="1008" creationId="{00000000-0000-0000-0000-000000000000}"/>
          </ac:grpSpMkLst>
        </pc:grpChg>
        <pc:grpChg chg="mod">
          <ac:chgData name="게스트 사용자" userId="" providerId="Windows Live" clId="Web-{699190F9-EE55-4658-8D90-75CD1F2B34CE}" dt="2021-06-07T03:36:37.712" v="1438" actId="1076"/>
          <ac:grpSpMkLst>
            <pc:docMk/>
            <pc:sldMk cId="1195725603" sldId="291"/>
            <ac:grpSpMk id="1009" creationId="{00000000-0000-0000-0000-000000000000}"/>
          </ac:grpSpMkLst>
        </pc:grpChg>
        <pc:grpChg chg="mod">
          <ac:chgData name="게스트 사용자" userId="" providerId="Windows Live" clId="Web-{699190F9-EE55-4658-8D90-75CD1F2B34CE}" dt="2021-06-07T03:36:37.712" v="1439" actId="1076"/>
          <ac:grpSpMkLst>
            <pc:docMk/>
            <pc:sldMk cId="1195725603" sldId="291"/>
            <ac:grpSpMk id="1010" creationId="{00000000-0000-0000-0000-000000000000}"/>
          </ac:grpSpMkLst>
        </pc:grpChg>
        <pc:picChg chg="del">
          <ac:chgData name="게스트 사용자" userId="" providerId="Windows Live" clId="Web-{699190F9-EE55-4658-8D90-75CD1F2B34CE}" dt="2021-06-07T03:20:28.471" v="1142"/>
          <ac:picMkLst>
            <pc:docMk/>
            <pc:sldMk cId="1195725603" sldId="291"/>
            <ac:picMk id="4" creationId="{957A714C-CBC5-4515-B1DB-1DF46C8984F1}"/>
          </ac:picMkLst>
        </pc:picChg>
        <pc:picChg chg="add mod">
          <ac:chgData name="게스트 사용자" userId="" providerId="Windows Live" clId="Web-{699190F9-EE55-4658-8D90-75CD1F2B34CE}" dt="2021-06-07T03:36:37.759" v="1441" actId="1076"/>
          <ac:picMkLst>
            <pc:docMk/>
            <pc:sldMk cId="1195725603" sldId="291"/>
            <ac:picMk id="5" creationId="{7DA06FF1-E2C2-424F-BC5A-C8419A06AC64}"/>
          </ac:picMkLst>
        </pc:picChg>
        <pc:picChg chg="add del mod">
          <ac:chgData name="게스트 사용자" userId="" providerId="Windows Live" clId="Web-{699190F9-EE55-4658-8D90-75CD1F2B34CE}" dt="2021-06-07T03:36:26.336" v="1424"/>
          <ac:picMkLst>
            <pc:docMk/>
            <pc:sldMk cId="1195725603" sldId="291"/>
            <ac:picMk id="6" creationId="{5B57CCFB-6B46-423A-9F76-C337C64C6714}"/>
          </ac:picMkLst>
        </pc:picChg>
        <pc:picChg chg="add mod">
          <ac:chgData name="게스트 사용자" userId="" providerId="Windows Live" clId="Web-{699190F9-EE55-4658-8D90-75CD1F2B34CE}" dt="2021-06-07T03:36:57.353" v="1444" actId="1076"/>
          <ac:picMkLst>
            <pc:docMk/>
            <pc:sldMk cId="1195725603" sldId="291"/>
            <ac:picMk id="9" creationId="{A7841595-0E65-4EDA-94D8-CECF46EF3188}"/>
          </ac:picMkLst>
        </pc:picChg>
        <pc:picChg chg="add mod">
          <ac:chgData name="게스트 사용자" userId="" providerId="Windows Live" clId="Web-{699190F9-EE55-4658-8D90-75CD1F2B34CE}" dt="2021-06-07T03:36:46.181" v="1443" actId="1076"/>
          <ac:picMkLst>
            <pc:docMk/>
            <pc:sldMk cId="1195725603" sldId="291"/>
            <ac:picMk id="13" creationId="{4A3B1F67-ED34-4DC7-848C-580C64649AAC}"/>
          </ac:picMkLst>
        </pc:picChg>
        <pc:picChg chg="del">
          <ac:chgData name="게스트 사용자" userId="" providerId="Windows Live" clId="Web-{699190F9-EE55-4658-8D90-75CD1F2B34CE}" dt="2021-06-07T03:20:10.158" v="1132"/>
          <ac:picMkLst>
            <pc:docMk/>
            <pc:sldMk cId="1195725603" sldId="291"/>
            <ac:picMk id="16" creationId="{5AF180E4-5F54-44D9-9439-62FCFB68A92D}"/>
          </ac:picMkLst>
        </pc:picChg>
        <pc:picChg chg="add del mod">
          <ac:chgData name="게스트 사용자" userId="" providerId="Windows Live" clId="Web-{699190F9-EE55-4658-8D90-75CD1F2B34CE}" dt="2021-06-07T03:23:56.913" v="1235"/>
          <ac:picMkLst>
            <pc:docMk/>
            <pc:sldMk cId="1195725603" sldId="291"/>
            <ac:picMk id="25" creationId="{D3B6C03A-B63D-4464-A3C4-F117E1B3B1A7}"/>
          </ac:picMkLst>
        </pc:picChg>
      </pc:sldChg>
      <pc:sldChg chg="addSp delSp modSp add replId modMedia addAnim">
        <pc:chgData name="게스트 사용자" userId="" providerId="Windows Live" clId="Web-{699190F9-EE55-4658-8D90-75CD1F2B34CE}" dt="2021-06-07T03:31:20.876" v="1362" actId="20577"/>
        <pc:sldMkLst>
          <pc:docMk/>
          <pc:sldMk cId="1370755123" sldId="292"/>
        </pc:sldMkLst>
        <pc:spChg chg="del">
          <ac:chgData name="게스트 사용자" userId="" providerId="Windows Live" clId="Web-{699190F9-EE55-4658-8D90-75CD1F2B34CE}" dt="2021-06-07T03:28:20.216" v="1296"/>
          <ac:spMkLst>
            <pc:docMk/>
            <pc:sldMk cId="1370755123" sldId="292"/>
            <ac:spMk id="17" creationId="{4423CC66-27E4-43AE-ACD9-287639B9D9B2}"/>
          </ac:spMkLst>
        </pc:spChg>
        <pc:spChg chg="del">
          <ac:chgData name="게스트 사용자" userId="" providerId="Windows Live" clId="Web-{699190F9-EE55-4658-8D90-75CD1F2B34CE}" dt="2021-06-07T03:28:35.357" v="1303"/>
          <ac:spMkLst>
            <pc:docMk/>
            <pc:sldMk cId="1370755123" sldId="292"/>
            <ac:spMk id="19" creationId="{3BC63709-0AE7-47BA-B20F-D0580FA0BFD2}"/>
          </ac:spMkLst>
        </pc:spChg>
        <pc:spChg chg="add mod">
          <ac:chgData name="게스트 사용자" userId="" providerId="Windows Live" clId="Web-{699190F9-EE55-4658-8D90-75CD1F2B34CE}" dt="2021-06-07T03:31:20.876" v="1362" actId="20577"/>
          <ac:spMkLst>
            <pc:docMk/>
            <pc:sldMk cId="1370755123" sldId="292"/>
            <ac:spMk id="32" creationId="{0D2D420C-94A5-4AF3-996B-7D0C3CA3AA0A}"/>
          </ac:spMkLst>
        </pc:spChg>
        <pc:spChg chg="add mod">
          <ac:chgData name="게스트 사용자" userId="" providerId="Windows Live" clId="Web-{699190F9-EE55-4658-8D90-75CD1F2B34CE}" dt="2021-06-07T03:30:01.140" v="1338" actId="1076"/>
          <ac:spMkLst>
            <pc:docMk/>
            <pc:sldMk cId="1370755123" sldId="292"/>
            <ac:spMk id="34" creationId="{8E36FD6A-1595-4D2A-AB80-B4A3B43E6C2B}"/>
          </ac:spMkLst>
        </pc:spChg>
        <pc:spChg chg="add mod">
          <ac:chgData name="게스트 사용자" userId="" providerId="Windows Live" clId="Web-{699190F9-EE55-4658-8D90-75CD1F2B34CE}" dt="2021-06-07T03:30:18.656" v="1339" actId="1076"/>
          <ac:spMkLst>
            <pc:docMk/>
            <pc:sldMk cId="1370755123" sldId="292"/>
            <ac:spMk id="36" creationId="{822F87E4-B5BA-4371-996C-CBDD06B10E52}"/>
          </ac:spMkLst>
        </pc:spChg>
        <pc:spChg chg="mod">
          <ac:chgData name="게스트 사용자" userId="" providerId="Windows Live" clId="Web-{699190F9-EE55-4658-8D90-75CD1F2B34CE}" dt="2021-06-07T03:27:38.621" v="1286" actId="20577"/>
          <ac:spMkLst>
            <pc:docMk/>
            <pc:sldMk cId="1370755123" sldId="292"/>
            <ac:spMk id="39" creationId="{DB27D91F-8374-4AFB-BE2C-B50A5D6E1F38}"/>
          </ac:spMkLst>
        </pc:spChg>
        <pc:spChg chg="del mod">
          <ac:chgData name="게스트 사용자" userId="" providerId="Windows Live" clId="Web-{699190F9-EE55-4658-8D90-75CD1F2B34CE}" dt="2021-06-07T03:30:54.282" v="1346"/>
          <ac:spMkLst>
            <pc:docMk/>
            <pc:sldMk cId="1370755123" sldId="292"/>
            <ac:spMk id="40" creationId="{D16F880D-9A51-4DAF-A8E1-CC17D5ECFFAB}"/>
          </ac:spMkLst>
        </pc:spChg>
        <pc:spChg chg="mod">
          <ac:chgData name="게스트 사용자" userId="" providerId="Windows Live" clId="Web-{699190F9-EE55-4658-8D90-75CD1F2B34CE}" dt="2021-06-07T03:30:45.047" v="1342" actId="1076"/>
          <ac:spMkLst>
            <pc:docMk/>
            <pc:sldMk cId="1370755123" sldId="292"/>
            <ac:spMk id="41" creationId="{0911129A-35B9-4E03-9695-E3906DB84F76}"/>
          </ac:spMkLst>
        </pc:spChg>
        <pc:spChg chg="del">
          <ac:chgData name="게스트 사용자" userId="" providerId="Windows Live" clId="Web-{699190F9-EE55-4658-8D90-75CD1F2B34CE}" dt="2021-06-07T03:28:51.623" v="1311"/>
          <ac:spMkLst>
            <pc:docMk/>
            <pc:sldMk cId="1370755123" sldId="292"/>
            <ac:spMk id="42" creationId="{0AFB2F2A-4F6F-4FBF-8418-AD2DD4939EBC}"/>
          </ac:spMkLst>
        </pc:spChg>
        <pc:spChg chg="del">
          <ac:chgData name="게스트 사용자" userId="" providerId="Windows Live" clId="Web-{699190F9-EE55-4658-8D90-75CD1F2B34CE}" dt="2021-06-07T03:28:51.623" v="1310"/>
          <ac:spMkLst>
            <pc:docMk/>
            <pc:sldMk cId="1370755123" sldId="292"/>
            <ac:spMk id="43" creationId="{73F1CF88-E9D2-4F9D-A5FC-8B88386D670C}"/>
          </ac:spMkLst>
        </pc:spChg>
        <pc:grpChg chg="mod">
          <ac:chgData name="게스트 사용자" userId="" providerId="Windows Live" clId="Web-{699190F9-EE55-4658-8D90-75CD1F2B34CE}" dt="2021-06-07T03:31:16.298" v="1360" actId="1076"/>
          <ac:grpSpMkLst>
            <pc:docMk/>
            <pc:sldMk cId="1370755123" sldId="292"/>
            <ac:grpSpMk id="5" creationId="{B85B62BD-F0C9-4796-9B62-6E75E41DDFF2}"/>
          </ac:grpSpMkLst>
        </pc:grpChg>
        <pc:grpChg chg="del">
          <ac:chgData name="게스트 사용자" userId="" providerId="Windows Live" clId="Web-{699190F9-EE55-4658-8D90-75CD1F2B34CE}" dt="2021-06-07T03:28:20.216" v="1299"/>
          <ac:grpSpMkLst>
            <pc:docMk/>
            <pc:sldMk cId="1370755123" sldId="292"/>
            <ac:grpSpMk id="10" creationId="{4C2917EC-5748-40AF-9093-BEB0A0DE1627}"/>
          </ac:grpSpMkLst>
        </pc:grpChg>
        <pc:grpChg chg="del">
          <ac:chgData name="게스트 사용자" userId="" providerId="Windows Live" clId="Web-{699190F9-EE55-4658-8D90-75CD1F2B34CE}" dt="2021-06-07T03:28:20.216" v="1298"/>
          <ac:grpSpMkLst>
            <pc:docMk/>
            <pc:sldMk cId="1370755123" sldId="292"/>
            <ac:grpSpMk id="15" creationId="{EDD40477-2E90-4681-9CF1-427D7AE98706}"/>
          </ac:grpSpMkLst>
        </pc:grpChg>
        <pc:grpChg chg="del">
          <ac:chgData name="게스트 사용자" userId="" providerId="Windows Live" clId="Web-{699190F9-EE55-4658-8D90-75CD1F2B34CE}" dt="2021-06-07T03:28:20.216" v="1297"/>
          <ac:grpSpMkLst>
            <pc:docMk/>
            <pc:sldMk cId="1370755123" sldId="292"/>
            <ac:grpSpMk id="16" creationId="{9F81AB9B-5310-4560-8AF1-7A6D2E0A142E}"/>
          </ac:grpSpMkLst>
        </pc:grpChg>
        <pc:grpChg chg="del">
          <ac:chgData name="게스트 사용자" userId="" providerId="Windows Live" clId="Web-{699190F9-EE55-4658-8D90-75CD1F2B34CE}" dt="2021-06-07T03:28:51.623" v="1309"/>
          <ac:grpSpMkLst>
            <pc:docMk/>
            <pc:sldMk cId="1370755123" sldId="292"/>
            <ac:grpSpMk id="25" creationId="{6C6A1444-0BF9-41F3-A7B9-89AF7A32BB4A}"/>
          </ac:grpSpMkLst>
        </pc:grpChg>
        <pc:grpChg chg="del mod">
          <ac:chgData name="게스트 사용자" userId="" providerId="Windows Live" clId="Web-{699190F9-EE55-4658-8D90-75CD1F2B34CE}" dt="2021-06-07T03:30:47.782" v="1344"/>
          <ac:grpSpMkLst>
            <pc:docMk/>
            <pc:sldMk cId="1370755123" sldId="292"/>
            <ac:grpSpMk id="1003" creationId="{00000000-0000-0000-0000-000000000000}"/>
          </ac:grpSpMkLst>
        </pc:grpChg>
        <pc:picChg chg="add mod">
          <ac:chgData name="게스트 사용자" userId="" providerId="Windows Live" clId="Web-{699190F9-EE55-4658-8D90-75CD1F2B34CE}" dt="2021-06-07T03:26:21.604" v="1268" actId="14100"/>
          <ac:picMkLst>
            <pc:docMk/>
            <pc:sldMk cId="1370755123" sldId="292"/>
            <ac:picMk id="4" creationId="{EAA17F86-AB5E-4F8E-9BA9-F3907D885703}"/>
          </ac:picMkLst>
        </pc:picChg>
        <pc:picChg chg="add mod">
          <ac:chgData name="게스트 사용자" userId="" providerId="Windows Live" clId="Web-{699190F9-EE55-4658-8D90-75CD1F2B34CE}" dt="2021-06-07T03:30:45.094" v="1343" actId="1076"/>
          <ac:picMkLst>
            <pc:docMk/>
            <pc:sldMk cId="1370755123" sldId="292"/>
            <ac:picMk id="6" creationId="{C8B89987-A7FE-43B9-9ECA-240385193FF4}"/>
          </ac:picMkLst>
        </pc:picChg>
        <pc:picChg chg="add del mod">
          <ac:chgData name="게스트 사용자" userId="" providerId="Windows Live" clId="Web-{699190F9-EE55-4658-8D90-75CD1F2B34CE}" dt="2021-06-07T03:27:30.965" v="1283"/>
          <ac:picMkLst>
            <pc:docMk/>
            <pc:sldMk cId="1370755123" sldId="292"/>
            <ac:picMk id="7" creationId="{8C87A3C0-5697-4ACA-AECF-82C2C1A793F6}"/>
          </ac:picMkLst>
        </pc:picChg>
        <pc:picChg chg="add mod">
          <ac:chgData name="게스트 사용자" userId="" providerId="Windows Live" clId="Web-{699190F9-EE55-4658-8D90-75CD1F2B34CE}" dt="2021-06-07T03:29:12.280" v="1316" actId="1076"/>
          <ac:picMkLst>
            <pc:docMk/>
            <pc:sldMk cId="1370755123" sldId="292"/>
            <ac:picMk id="8" creationId="{BFA08D51-D4D7-4560-97A1-D6580B99868A}"/>
          </ac:picMkLst>
        </pc:picChg>
        <pc:picChg chg="add mod">
          <ac:chgData name="게스트 사용자" userId="" providerId="Windows Live" clId="Web-{699190F9-EE55-4658-8D90-75CD1F2B34CE}" dt="2021-06-07T03:29:40.874" v="1334" actId="1076"/>
          <ac:picMkLst>
            <pc:docMk/>
            <pc:sldMk cId="1370755123" sldId="292"/>
            <ac:picMk id="9" creationId="{DF133586-CB60-4B95-9AF7-C58A758AEE60}"/>
          </ac:picMkLst>
        </pc:picChg>
        <pc:picChg chg="del">
          <ac:chgData name="게스트 사용자" userId="" providerId="Windows Live" clId="Web-{699190F9-EE55-4658-8D90-75CD1F2B34CE}" dt="2021-06-07T03:25:58.650" v="1260"/>
          <ac:picMkLst>
            <pc:docMk/>
            <pc:sldMk cId="1370755123" sldId="292"/>
            <ac:picMk id="11" creationId="{E7DD66B8-1425-4326-8D4D-3BAFCF2A19AE}"/>
          </ac:picMkLst>
        </pc:picChg>
        <pc:picChg chg="del">
          <ac:chgData name="게스트 사용자" userId="" providerId="Windows Live" clId="Web-{699190F9-EE55-4658-8D90-75CD1F2B34CE}" dt="2021-06-07T03:26:31.995" v="1269"/>
          <ac:picMkLst>
            <pc:docMk/>
            <pc:sldMk cId="1370755123" sldId="292"/>
            <ac:picMk id="12" creationId="{E935B2BE-C203-44A8-A173-36EAA9E6AAE5}"/>
          </ac:picMkLst>
        </pc:picChg>
        <pc:picChg chg="del">
          <ac:chgData name="게스트 사용자" userId="" providerId="Windows Live" clId="Web-{699190F9-EE55-4658-8D90-75CD1F2B34CE}" dt="2021-06-07T03:28:51.623" v="1312"/>
          <ac:picMkLst>
            <pc:docMk/>
            <pc:sldMk cId="1370755123" sldId="292"/>
            <ac:picMk id="14" creationId="{E74E0C66-AACB-4BCF-A6F5-38C6D727AD69}"/>
          </ac:picMkLst>
        </pc:picChg>
        <pc:picChg chg="mod">
          <ac:chgData name="게스트 사용자" userId="" providerId="Windows Live" clId="Web-{699190F9-EE55-4658-8D90-75CD1F2B34CE}" dt="2021-06-07T03:27:37.027" v="1284" actId="1076"/>
          <ac:picMkLst>
            <pc:docMk/>
            <pc:sldMk cId="1370755123" sldId="292"/>
            <ac:picMk id="23" creationId="{E4F5CE3A-A039-479F-AE88-6013E8A4D28C}"/>
          </ac:picMkLst>
        </pc:picChg>
      </pc:sldChg>
    </pc:docChg>
  </pc:docChgLst>
  <pc:docChgLst>
    <pc:chgData name="게스트 사용자" providerId="Windows Live" clId="Web-{8D1B2B0A-DE75-4E13-B912-5349400EEF31}"/>
    <pc:docChg chg="addSld delSld modSld">
      <pc:chgData name="게스트 사용자" userId="" providerId="Windows Live" clId="Web-{8D1B2B0A-DE75-4E13-B912-5349400EEF31}" dt="2021-06-07T04:16:31.226" v="398" actId="1076"/>
      <pc:docMkLst>
        <pc:docMk/>
      </pc:docMkLst>
      <pc:sldChg chg="addSp delSp modSp del">
        <pc:chgData name="게스트 사용자" userId="" providerId="Windows Live" clId="Web-{8D1B2B0A-DE75-4E13-B912-5349400EEF31}" dt="2021-06-07T04:14:44.490" v="358"/>
        <pc:sldMkLst>
          <pc:docMk/>
          <pc:sldMk cId="0" sldId="261"/>
        </pc:sldMkLst>
        <pc:spChg chg="add mod">
          <ac:chgData name="게스트 사용자" userId="" providerId="Windows Live" clId="Web-{8D1B2B0A-DE75-4E13-B912-5349400EEF31}" dt="2021-06-07T04:05:36.572" v="323" actId="20577"/>
          <ac:spMkLst>
            <pc:docMk/>
            <pc:sldMk cId="0" sldId="261"/>
            <ac:spMk id="6" creationId="{F2089B01-7717-4A9E-A23C-7E1DC0AD1F39}"/>
          </ac:spMkLst>
        </pc:spChg>
        <pc:spChg chg="mod">
          <ac:chgData name="게스트 사용자" userId="" providerId="Windows Live" clId="Web-{8D1B2B0A-DE75-4E13-B912-5349400EEF31}" dt="2021-06-07T03:49:36.552" v="274" actId="1076"/>
          <ac:spMkLst>
            <pc:docMk/>
            <pc:sldMk cId="0" sldId="261"/>
            <ac:spMk id="9" creationId="{626413EA-A78F-4028-868B-144B0EA606C5}"/>
          </ac:spMkLst>
        </pc:spChg>
        <pc:grpChg chg="add mod">
          <ac:chgData name="게스트 사용자" userId="" providerId="Windows Live" clId="Web-{8D1B2B0A-DE75-4E13-B912-5349400EEF31}" dt="2021-06-07T04:05:28.822" v="311" actId="1076"/>
          <ac:grpSpMkLst>
            <pc:docMk/>
            <pc:sldMk cId="0" sldId="261"/>
            <ac:grpSpMk id="4" creationId="{32DBC02A-251E-438C-9A8C-8C0EBC20B762}"/>
          </ac:grpSpMkLst>
        </pc:grpChg>
        <pc:picChg chg="del">
          <ac:chgData name="게스트 사용자" userId="" providerId="Windows Live" clId="Web-{8D1B2B0A-DE75-4E13-B912-5349400EEF31}" dt="2021-06-07T04:05:27.650" v="310"/>
          <ac:picMkLst>
            <pc:docMk/>
            <pc:sldMk cId="0" sldId="261"/>
            <ac:picMk id="26" creationId="{00000000-0000-0000-0000-000000000000}"/>
          </ac:picMkLst>
        </pc:picChg>
        <pc:picChg chg="del">
          <ac:chgData name="게스트 사용자" userId="" providerId="Windows Live" clId="Web-{8D1B2B0A-DE75-4E13-B912-5349400EEF31}" dt="2021-06-07T04:05:27.650" v="309"/>
          <ac:picMkLst>
            <pc:docMk/>
            <pc:sldMk cId="0" sldId="261"/>
            <ac:picMk id="27" creationId="{00000000-0000-0000-0000-000000000000}"/>
          </ac:picMkLst>
        </pc:picChg>
        <pc:picChg chg="del">
          <ac:chgData name="게스트 사용자" userId="" providerId="Windows Live" clId="Web-{8D1B2B0A-DE75-4E13-B912-5349400EEF31}" dt="2021-06-07T04:05:39.385" v="325"/>
          <ac:picMkLst>
            <pc:docMk/>
            <pc:sldMk cId="0" sldId="261"/>
            <ac:picMk id="28" creationId="{00000000-0000-0000-0000-000000000000}"/>
          </ac:picMkLst>
        </pc:picChg>
        <pc:picChg chg="del">
          <ac:chgData name="게스트 사용자" userId="" providerId="Windows Live" clId="Web-{8D1B2B0A-DE75-4E13-B912-5349400EEF31}" dt="2021-06-07T04:05:39.385" v="324"/>
          <ac:picMkLst>
            <pc:docMk/>
            <pc:sldMk cId="0" sldId="261"/>
            <ac:picMk id="29" creationId="{00000000-0000-0000-0000-000000000000}"/>
          </ac:picMkLst>
        </pc:picChg>
      </pc:sldChg>
      <pc:sldChg chg="addSp delSp modSp">
        <pc:chgData name="게스트 사용자" userId="" providerId="Windows Live" clId="Web-{8D1B2B0A-DE75-4E13-B912-5349400EEF31}" dt="2021-06-07T04:16:25.945" v="397" actId="20577"/>
        <pc:sldMkLst>
          <pc:docMk/>
          <pc:sldMk cId="1139229030" sldId="290"/>
        </pc:sldMkLst>
        <pc:spChg chg="add mod">
          <ac:chgData name="게스트 사용자" userId="" providerId="Windows Live" clId="Web-{8D1B2B0A-DE75-4E13-B912-5349400EEF31}" dt="2021-06-07T04:15:25.819" v="379" actId="14100"/>
          <ac:spMkLst>
            <pc:docMk/>
            <pc:sldMk cId="1139229030" sldId="290"/>
            <ac:spMk id="5" creationId="{B6C2DF67-51C7-4A2A-AE6C-C788D13B0422}"/>
          </ac:spMkLst>
        </pc:spChg>
        <pc:spChg chg="add mod">
          <ac:chgData name="게스트 사용자" userId="" providerId="Windows Live" clId="Web-{8D1B2B0A-DE75-4E13-B912-5349400EEF31}" dt="2021-06-07T04:16:25.945" v="397" actId="20577"/>
          <ac:spMkLst>
            <pc:docMk/>
            <pc:sldMk cId="1139229030" sldId="290"/>
            <ac:spMk id="7" creationId="{8D88C464-FCA1-487A-AE51-21C77CA94684}"/>
          </ac:spMkLst>
        </pc:spChg>
        <pc:spChg chg="mod">
          <ac:chgData name="게스트 사용자" userId="" providerId="Windows Live" clId="Web-{8D1B2B0A-DE75-4E13-B912-5349400EEF31}" dt="2021-06-07T04:14:52.256" v="366" actId="1076"/>
          <ac:spMkLst>
            <pc:docMk/>
            <pc:sldMk cId="1139229030" sldId="290"/>
            <ac:spMk id="8" creationId="{EF48B4D7-8433-4A95-BB6F-21D20C1CE020}"/>
          </ac:spMkLst>
        </pc:spChg>
        <pc:spChg chg="mod">
          <ac:chgData name="게스트 사용자" userId="" providerId="Windows Live" clId="Web-{8D1B2B0A-DE75-4E13-B912-5349400EEF31}" dt="2021-06-07T04:14:50.209" v="365" actId="20577"/>
          <ac:spMkLst>
            <pc:docMk/>
            <pc:sldMk cId="1139229030" sldId="290"/>
            <ac:spMk id="10" creationId="{D85EB308-962E-4777-9AE6-CEA54082B57C}"/>
          </ac:spMkLst>
        </pc:spChg>
        <pc:spChg chg="del mod">
          <ac:chgData name="게스트 사용자" userId="" providerId="Windows Live" clId="Web-{8D1B2B0A-DE75-4E13-B912-5349400EEF31}" dt="2021-06-07T04:16:12.289" v="384"/>
          <ac:spMkLst>
            <pc:docMk/>
            <pc:sldMk cId="1139229030" sldId="290"/>
            <ac:spMk id="14" creationId="{F1C45FB5-649D-45F0-B420-2A35F6636FE5}"/>
          </ac:spMkLst>
        </pc:spChg>
        <pc:grpChg chg="add">
          <ac:chgData name="게스트 사용자" userId="" providerId="Windows Live" clId="Web-{8D1B2B0A-DE75-4E13-B912-5349400EEF31}" dt="2021-06-07T04:16:07.257" v="381"/>
          <ac:grpSpMkLst>
            <pc:docMk/>
            <pc:sldMk cId="1139229030" sldId="290"/>
            <ac:grpSpMk id="6" creationId="{465863DC-D6AC-4A05-9F45-0CAF9ABACE2D}"/>
          </ac:grpSpMkLst>
        </pc:grpChg>
        <pc:grpChg chg="del">
          <ac:chgData name="게스트 사용자" userId="" providerId="Windows Live" clId="Web-{8D1B2B0A-DE75-4E13-B912-5349400EEF31}" dt="2021-06-07T04:16:12.945" v="385"/>
          <ac:grpSpMkLst>
            <pc:docMk/>
            <pc:sldMk cId="1139229030" sldId="290"/>
            <ac:grpSpMk id="1008" creationId="{00000000-0000-0000-0000-000000000000}"/>
          </ac:grpSpMkLst>
        </pc:grpChg>
        <pc:grpChg chg="del">
          <ac:chgData name="게스트 사용자" userId="" providerId="Windows Live" clId="Web-{8D1B2B0A-DE75-4E13-B912-5349400EEF31}" dt="2021-06-07T04:16:10.851" v="383"/>
          <ac:grpSpMkLst>
            <pc:docMk/>
            <pc:sldMk cId="1139229030" sldId="290"/>
            <ac:grpSpMk id="1009" creationId="{00000000-0000-0000-0000-000000000000}"/>
          </ac:grpSpMkLst>
        </pc:grpChg>
        <pc:grpChg chg="del">
          <ac:chgData name="게스트 사용자" userId="" providerId="Windows Live" clId="Web-{8D1B2B0A-DE75-4E13-B912-5349400EEF31}" dt="2021-06-07T04:16:13.820" v="386"/>
          <ac:grpSpMkLst>
            <pc:docMk/>
            <pc:sldMk cId="1139229030" sldId="290"/>
            <ac:grpSpMk id="1010" creationId="{00000000-0000-0000-0000-000000000000}"/>
          </ac:grpSpMkLst>
        </pc:grpChg>
        <pc:picChg chg="mod">
          <ac:chgData name="게스트 사용자" userId="" providerId="Windows Live" clId="Web-{8D1B2B0A-DE75-4E13-B912-5349400EEF31}" dt="2021-06-07T04:16:17.335" v="387" actId="1076"/>
          <ac:picMkLst>
            <pc:docMk/>
            <pc:sldMk cId="1139229030" sldId="290"/>
            <ac:picMk id="4" creationId="{8524081A-EDFA-4E9E-ADAB-57C927831819}"/>
          </ac:picMkLst>
        </pc:picChg>
      </pc:sldChg>
      <pc:sldChg chg="addSp modSp">
        <pc:chgData name="게스트 사용자" userId="" providerId="Windows Live" clId="Web-{8D1B2B0A-DE75-4E13-B912-5349400EEF31}" dt="2021-06-07T04:10:34.875" v="327" actId="1076"/>
        <pc:sldMkLst>
          <pc:docMk/>
          <pc:sldMk cId="278271068" sldId="293"/>
        </pc:sldMkLst>
        <pc:spChg chg="mod">
          <ac:chgData name="게스트 사용자" userId="" providerId="Windows Live" clId="Web-{8D1B2B0A-DE75-4E13-B912-5349400EEF31}" dt="2021-06-07T04:10:34.875" v="327" actId="1076"/>
          <ac:spMkLst>
            <pc:docMk/>
            <pc:sldMk cId="278271068" sldId="293"/>
            <ac:spMk id="6" creationId="{DA0B5F45-A5F7-460A-9308-26DF9E117956}"/>
          </ac:spMkLst>
        </pc:spChg>
        <pc:grpChg chg="mod">
          <ac:chgData name="게스트 사용자" userId="" providerId="Windows Live" clId="Web-{8D1B2B0A-DE75-4E13-B912-5349400EEF31}" dt="2021-06-07T03:46:22.329" v="182" actId="1076"/>
          <ac:grpSpMkLst>
            <pc:docMk/>
            <pc:sldMk cId="278271068" sldId="293"/>
            <ac:grpSpMk id="5" creationId="{B41AC90D-9E9C-49A2-9543-D8E9F996E680}"/>
          </ac:grpSpMkLst>
        </pc:grpChg>
        <pc:grpChg chg="mod">
          <ac:chgData name="게스트 사용자" userId="" providerId="Windows Live" clId="Web-{8D1B2B0A-DE75-4E13-B912-5349400EEF31}" dt="2021-06-07T03:46:52.049" v="188" actId="1076"/>
          <ac:grpSpMkLst>
            <pc:docMk/>
            <pc:sldMk cId="278271068" sldId="293"/>
            <ac:grpSpMk id="7" creationId="{C5860297-4F3E-4DDE-9281-1A8B6ED9E1A9}"/>
          </ac:grpSpMkLst>
        </pc:grpChg>
        <pc:grpChg chg="mod">
          <ac:chgData name="게스트 사용자" userId="" providerId="Windows Live" clId="Web-{8D1B2B0A-DE75-4E13-B912-5349400EEF31}" dt="2021-06-07T03:46:46.142" v="187" actId="1076"/>
          <ac:grpSpMkLst>
            <pc:docMk/>
            <pc:sldMk cId="278271068" sldId="293"/>
            <ac:grpSpMk id="9" creationId="{ED1B8ADA-9871-4C17-AC77-E7582BF5A22C}"/>
          </ac:grpSpMkLst>
        </pc:grpChg>
        <pc:picChg chg="mod">
          <ac:chgData name="게스트 사용자" userId="" providerId="Windows Live" clId="Web-{8D1B2B0A-DE75-4E13-B912-5349400EEF31}" dt="2021-06-07T03:47:06.158" v="192" actId="1076"/>
          <ac:picMkLst>
            <pc:docMk/>
            <pc:sldMk cId="278271068" sldId="293"/>
            <ac:picMk id="2" creationId="{6F3A25B4-985A-4352-862C-AB81FD7CEB7B}"/>
          </ac:picMkLst>
        </pc:picChg>
        <pc:picChg chg="mod">
          <ac:chgData name="게스트 사용자" userId="" providerId="Windows Live" clId="Web-{8D1B2B0A-DE75-4E13-B912-5349400EEF31}" dt="2021-06-07T03:47:09.299" v="193" actId="1076"/>
          <ac:picMkLst>
            <pc:docMk/>
            <pc:sldMk cId="278271068" sldId="293"/>
            <ac:picMk id="4" creationId="{04A638C9-3A29-48A9-AB47-570EAEB06953}"/>
          </ac:picMkLst>
        </pc:picChg>
        <pc:picChg chg="add mod">
          <ac:chgData name="게스트 사용자" userId="" providerId="Windows Live" clId="Web-{8D1B2B0A-DE75-4E13-B912-5349400EEF31}" dt="2021-06-07T03:47:04.971" v="191" actId="1076"/>
          <ac:picMkLst>
            <pc:docMk/>
            <pc:sldMk cId="278271068" sldId="293"/>
            <ac:picMk id="10" creationId="{CA997B79-D968-4E67-9482-3FFC5A4674E4}"/>
          </ac:picMkLst>
        </pc:picChg>
        <pc:picChg chg="mod">
          <ac:chgData name="게스트 사용자" userId="" providerId="Windows Live" clId="Web-{8D1B2B0A-DE75-4E13-B912-5349400EEF31}" dt="2021-06-07T03:46:16.626" v="181" actId="1076"/>
          <ac:picMkLst>
            <pc:docMk/>
            <pc:sldMk cId="278271068" sldId="293"/>
            <ac:picMk id="19" creationId="{2D8D403B-6D61-4171-A408-9CB518053D7E}"/>
          </ac:picMkLst>
        </pc:picChg>
      </pc:sldChg>
      <pc:sldChg chg="addSp delSp modSp add replId">
        <pc:chgData name="게스트 사용자" userId="" providerId="Windows Live" clId="Web-{8D1B2B0A-DE75-4E13-B912-5349400EEF31}" dt="2021-06-07T04:16:31.226" v="398" actId="1076"/>
        <pc:sldMkLst>
          <pc:docMk/>
          <pc:sldMk cId="1957592611" sldId="294"/>
        </pc:sldMkLst>
        <pc:spChg chg="mod">
          <ac:chgData name="게스트 사용자" userId="" providerId="Windows Live" clId="Web-{8D1B2B0A-DE75-4E13-B912-5349400EEF31}" dt="2021-06-07T04:16:31.226" v="398" actId="1076"/>
          <ac:spMkLst>
            <pc:docMk/>
            <pc:sldMk cId="1957592611" sldId="294"/>
            <ac:spMk id="6" creationId="{DA0B5F45-A5F7-460A-9308-26DF9E117956}"/>
          </ac:spMkLst>
        </pc:spChg>
        <pc:spChg chg="mod">
          <ac:chgData name="게스트 사용자" userId="" providerId="Windows Live" clId="Web-{8D1B2B0A-DE75-4E13-B912-5349400EEF31}" dt="2021-06-07T03:49:08.442" v="270" actId="20577"/>
          <ac:spMkLst>
            <pc:docMk/>
            <pc:sldMk cId="1957592611" sldId="294"/>
            <ac:spMk id="8" creationId="{EDE97B17-F6D6-4E9E-9927-459752A7FAE6}"/>
          </ac:spMkLst>
        </pc:spChg>
        <pc:spChg chg="add mod">
          <ac:chgData name="게스트 사용자" userId="" providerId="Windows Live" clId="Web-{8D1B2B0A-DE75-4E13-B912-5349400EEF31}" dt="2021-06-07T04:08:46.154" v="326" actId="1076"/>
          <ac:spMkLst>
            <pc:docMk/>
            <pc:sldMk cId="1957592611" sldId="294"/>
            <ac:spMk id="13" creationId="{7129AF15-7C4B-4E70-88D5-12B00785365A}"/>
          </ac:spMkLst>
        </pc:spChg>
        <pc:grpChg chg="mod">
          <ac:chgData name="게스트 사용자" userId="" providerId="Windows Live" clId="Web-{8D1B2B0A-DE75-4E13-B912-5349400EEF31}" dt="2021-06-07T04:04:20.992" v="303" actId="14100"/>
          <ac:grpSpMkLst>
            <pc:docMk/>
            <pc:sldMk cId="1957592611" sldId="294"/>
            <ac:grpSpMk id="5" creationId="{B41AC90D-9E9C-49A2-9543-D8E9F996E680}"/>
          </ac:grpSpMkLst>
        </pc:grpChg>
        <pc:grpChg chg="del mod">
          <ac:chgData name="게스트 사용자" userId="" providerId="Windows Live" clId="Web-{8D1B2B0A-DE75-4E13-B912-5349400EEF31}" dt="2021-06-07T04:04:15.024" v="301"/>
          <ac:grpSpMkLst>
            <pc:docMk/>
            <pc:sldMk cId="1957592611" sldId="294"/>
            <ac:grpSpMk id="7" creationId="{C5860297-4F3E-4DDE-9281-1A8B6ED9E1A9}"/>
          </ac:grpSpMkLst>
        </pc:grpChg>
        <pc:grpChg chg="del mod">
          <ac:chgData name="게스트 사용자" userId="" providerId="Windows Live" clId="Web-{8D1B2B0A-DE75-4E13-B912-5349400EEF31}" dt="2021-06-07T04:04:16.211" v="302"/>
          <ac:grpSpMkLst>
            <pc:docMk/>
            <pc:sldMk cId="1957592611" sldId="294"/>
            <ac:grpSpMk id="9" creationId="{ED1B8ADA-9871-4C17-AC77-E7582BF5A22C}"/>
          </ac:grpSpMkLst>
        </pc:grpChg>
        <pc:picChg chg="del">
          <ac:chgData name="게스트 사용자" userId="" providerId="Windows Live" clId="Web-{8D1B2B0A-DE75-4E13-B912-5349400EEF31}" dt="2021-06-07T03:49:22.021" v="273"/>
          <ac:picMkLst>
            <pc:docMk/>
            <pc:sldMk cId="1957592611" sldId="294"/>
            <ac:picMk id="2" creationId="{6F3A25B4-985A-4352-862C-AB81FD7CEB7B}"/>
          </ac:picMkLst>
        </pc:picChg>
        <pc:picChg chg="del">
          <ac:chgData name="게스트 사용자" userId="" providerId="Windows Live" clId="Web-{8D1B2B0A-DE75-4E13-B912-5349400EEF31}" dt="2021-06-07T03:49:21.427" v="272"/>
          <ac:picMkLst>
            <pc:docMk/>
            <pc:sldMk cId="1957592611" sldId="294"/>
            <ac:picMk id="4" creationId="{04A638C9-3A29-48A9-AB47-570EAEB06953}"/>
          </ac:picMkLst>
        </pc:picChg>
        <pc:picChg chg="del">
          <ac:chgData name="게스트 사용자" userId="" providerId="Windows Live" clId="Web-{8D1B2B0A-DE75-4E13-B912-5349400EEF31}" dt="2021-06-07T03:49:20.052" v="271"/>
          <ac:picMkLst>
            <pc:docMk/>
            <pc:sldMk cId="1957592611" sldId="294"/>
            <ac:picMk id="10" creationId="{CA997B79-D968-4E67-9482-3FFC5A4674E4}"/>
          </ac:picMkLst>
        </pc:picChg>
        <pc:picChg chg="add mod">
          <ac:chgData name="게스트 사용자" userId="" providerId="Windows Live" clId="Web-{8D1B2B0A-DE75-4E13-B912-5349400EEF31}" dt="2021-06-07T03:50:28.850" v="295" actId="14100"/>
          <ac:picMkLst>
            <pc:docMk/>
            <pc:sldMk cId="1957592611" sldId="294"/>
            <ac:picMk id="11" creationId="{50335ED2-7BE3-44A3-ADCC-81BF606BB0AC}"/>
          </ac:picMkLst>
        </pc:picChg>
      </pc:sldChg>
      <pc:sldChg chg="new del">
        <pc:chgData name="게스트 사용자" userId="" providerId="Windows Live" clId="Web-{8D1B2B0A-DE75-4E13-B912-5349400EEF31}" dt="2021-06-07T03:47:28.300" v="195"/>
        <pc:sldMkLst>
          <pc:docMk/>
          <pc:sldMk cId="2196846162" sldId="294"/>
        </pc:sldMkLst>
      </pc:sldChg>
    </pc:docChg>
  </pc:docChgLst>
  <pc:docChgLst>
    <pc:chgData name="게스트 사용자" providerId="Windows Live" clId="Web-{D84A71E7-5370-421F-89B8-FA1163C5735C}"/>
    <pc:docChg chg="addSld delSld modSld sldOrd">
      <pc:chgData name="게스트 사용자" userId="" providerId="Windows Live" clId="Web-{D84A71E7-5370-421F-89B8-FA1163C5735C}" dt="2021-06-06T19:36:55.948" v="101" actId="1076"/>
      <pc:docMkLst>
        <pc:docMk/>
      </pc:docMkLst>
      <pc:sldChg chg="delSp del">
        <pc:chgData name="게스트 사용자" userId="" providerId="Windows Live" clId="Web-{D84A71E7-5370-421F-89B8-FA1163C5735C}" dt="2021-06-06T19:14:22.714" v="16"/>
        <pc:sldMkLst>
          <pc:docMk/>
          <pc:sldMk cId="0" sldId="259"/>
        </pc:sldMkLst>
        <pc:grpChg chg="del">
          <ac:chgData name="게스트 사용자" userId="" providerId="Windows Live" clId="Web-{D84A71E7-5370-421F-89B8-FA1163C5735C}" dt="2021-06-06T19:13:59.244" v="13"/>
          <ac:grpSpMkLst>
            <pc:docMk/>
            <pc:sldMk cId="0" sldId="259"/>
            <ac:grpSpMk id="1001" creationId="{00000000-0000-0000-0000-000000000000}"/>
          </ac:grpSpMkLst>
        </pc:grpChg>
        <pc:grpChg chg="del">
          <ac:chgData name="게스트 사용자" userId="" providerId="Windows Live" clId="Web-{D84A71E7-5370-421F-89B8-FA1163C5735C}" dt="2021-06-06T19:13:57.119" v="9"/>
          <ac:grpSpMkLst>
            <pc:docMk/>
            <pc:sldMk cId="0" sldId="259"/>
            <ac:grpSpMk id="1002" creationId="{00000000-0000-0000-0000-000000000000}"/>
          </ac:grpSpMkLst>
        </pc:grpChg>
        <pc:grpChg chg="del">
          <ac:chgData name="게스트 사용자" userId="" providerId="Windows Live" clId="Web-{D84A71E7-5370-421F-89B8-FA1163C5735C}" dt="2021-06-06T19:13:57.541" v="10"/>
          <ac:grpSpMkLst>
            <pc:docMk/>
            <pc:sldMk cId="0" sldId="259"/>
            <ac:grpSpMk id="1004" creationId="{00000000-0000-0000-0000-000000000000}"/>
          </ac:grpSpMkLst>
        </pc:grpChg>
        <pc:picChg chg="del">
          <ac:chgData name="게스트 사용자" userId="" providerId="Windows Live" clId="Web-{D84A71E7-5370-421F-89B8-FA1163C5735C}" dt="2021-06-06T19:13:56.729" v="8"/>
          <ac:picMkLst>
            <pc:docMk/>
            <pc:sldMk cId="0" sldId="259"/>
            <ac:picMk id="6" creationId="{00000000-0000-0000-0000-000000000000}"/>
          </ac:picMkLst>
        </pc:picChg>
        <pc:picChg chg="del">
          <ac:chgData name="게스트 사용자" userId="" providerId="Windows Live" clId="Web-{D84A71E7-5370-421F-89B8-FA1163C5735C}" dt="2021-06-06T19:13:58.322" v="11"/>
          <ac:picMkLst>
            <pc:docMk/>
            <pc:sldMk cId="0" sldId="259"/>
            <ac:picMk id="7" creationId="{00000000-0000-0000-0000-000000000000}"/>
          </ac:picMkLst>
        </pc:picChg>
        <pc:picChg chg="del">
          <ac:chgData name="게스트 사용자" userId="" providerId="Windows Live" clId="Web-{D84A71E7-5370-421F-89B8-FA1163C5735C}" dt="2021-06-06T19:13:58.807" v="12"/>
          <ac:picMkLst>
            <pc:docMk/>
            <pc:sldMk cId="0" sldId="259"/>
            <ac:picMk id="8" creationId="{00000000-0000-0000-0000-000000000000}"/>
          </ac:picMkLst>
        </pc:picChg>
        <pc:picChg chg="del">
          <ac:chgData name="게스트 사용자" userId="" providerId="Windows Live" clId="Web-{D84A71E7-5370-421F-89B8-FA1163C5735C}" dt="2021-06-06T19:14:00.901" v="14"/>
          <ac:picMkLst>
            <pc:docMk/>
            <pc:sldMk cId="0" sldId="259"/>
            <ac:picMk id="10" creationId="{00000000-0000-0000-0000-000000000000}"/>
          </ac:picMkLst>
        </pc:picChg>
      </pc:sldChg>
      <pc:sldChg chg="addSp delSp modSp ord">
        <pc:chgData name="게스트 사용자" userId="" providerId="Windows Live" clId="Web-{D84A71E7-5370-421F-89B8-FA1163C5735C}" dt="2021-06-06T19:22:03.349" v="81" actId="1076"/>
        <pc:sldMkLst>
          <pc:docMk/>
          <pc:sldMk cId="0" sldId="261"/>
        </pc:sldMkLst>
        <pc:spChg chg="add mod">
          <ac:chgData name="게스트 사용자" userId="" providerId="Windows Live" clId="Web-{D84A71E7-5370-421F-89B8-FA1163C5735C}" dt="2021-06-06T19:21:59.052" v="80" actId="1076"/>
          <ac:spMkLst>
            <pc:docMk/>
            <pc:sldMk cId="0" sldId="261"/>
            <ac:spMk id="9" creationId="{626413EA-A78F-4028-868B-144B0EA606C5}"/>
          </ac:spMkLst>
        </pc:spChg>
        <pc:grpChg chg="del">
          <ac:chgData name="게스트 사용자" userId="" providerId="Windows Live" clId="Web-{D84A71E7-5370-421F-89B8-FA1163C5735C}" dt="2021-06-06T19:14:49.527" v="35"/>
          <ac:grpSpMkLst>
            <pc:docMk/>
            <pc:sldMk cId="0" sldId="261"/>
            <ac:grpSpMk id="1001" creationId="{00000000-0000-0000-0000-000000000000}"/>
          </ac:grpSpMkLst>
        </pc:grpChg>
        <pc:picChg chg="del">
          <ac:chgData name="게스트 사용자" userId="" providerId="Windows Live" clId="Web-{D84A71E7-5370-421F-89B8-FA1163C5735C}" dt="2021-06-06T19:20:50.660" v="36"/>
          <ac:picMkLst>
            <pc:docMk/>
            <pc:sldMk cId="0" sldId="261"/>
            <ac:picMk id="4" creationId="{00000000-0000-0000-0000-000000000000}"/>
          </ac:picMkLst>
        </pc:picChg>
        <pc:picChg chg="mod">
          <ac:chgData name="게스트 사용자" userId="" providerId="Windows Live" clId="Web-{D84A71E7-5370-421F-89B8-FA1163C5735C}" dt="2021-06-06T19:22:03.349" v="81" actId="1076"/>
          <ac:picMkLst>
            <pc:docMk/>
            <pc:sldMk cId="0" sldId="261"/>
            <ac:picMk id="5" creationId="{00000000-0000-0000-0000-000000000000}"/>
          </ac:picMkLst>
        </pc:picChg>
        <pc:picChg chg="del">
          <ac:chgData name="게스트 사용자" userId="" providerId="Windows Live" clId="Web-{D84A71E7-5370-421F-89B8-FA1163C5735C}" dt="2021-06-06T19:14:44.777" v="18"/>
          <ac:picMkLst>
            <pc:docMk/>
            <pc:sldMk cId="0" sldId="261"/>
            <ac:picMk id="6" creationId="{00000000-0000-0000-0000-000000000000}"/>
          </ac:picMkLst>
        </pc:picChg>
        <pc:picChg chg="add mod">
          <ac:chgData name="게스트 사용자" userId="" providerId="Windows Live" clId="Web-{D84A71E7-5370-421F-89B8-FA1163C5735C}" dt="2021-06-06T19:21:00.879" v="40" actId="1076"/>
          <ac:picMkLst>
            <pc:docMk/>
            <pc:sldMk cId="0" sldId="261"/>
            <ac:picMk id="7" creationId="{002BD914-F1DF-4E65-8F0C-CEA64A413C29}"/>
          </ac:picMkLst>
        </pc:picChg>
        <pc:picChg chg="del">
          <ac:chgData name="게스트 사용자" userId="" providerId="Windows Live" clId="Web-{D84A71E7-5370-421F-89B8-FA1163C5735C}" dt="2021-06-06T19:14:47.152" v="32"/>
          <ac:picMkLst>
            <pc:docMk/>
            <pc:sldMk cId="0" sldId="261"/>
            <ac:picMk id="10" creationId="{00000000-0000-0000-0000-000000000000}"/>
          </ac:picMkLst>
        </pc:picChg>
        <pc:picChg chg="del">
          <ac:chgData name="게스트 사용자" userId="" providerId="Windows Live" clId="Web-{D84A71E7-5370-421F-89B8-FA1163C5735C}" dt="2021-06-06T19:14:49.527" v="34"/>
          <ac:picMkLst>
            <pc:docMk/>
            <pc:sldMk cId="0" sldId="261"/>
            <ac:picMk id="11" creationId="{00000000-0000-0000-0000-000000000000}"/>
          </ac:picMkLst>
        </pc:picChg>
        <pc:picChg chg="del">
          <ac:chgData name="게스트 사용자" userId="" providerId="Windows Live" clId="Web-{D84A71E7-5370-421F-89B8-FA1163C5735C}" dt="2021-06-06T19:14:47.152" v="31"/>
          <ac:picMkLst>
            <pc:docMk/>
            <pc:sldMk cId="0" sldId="261"/>
            <ac:picMk id="12" creationId="{00000000-0000-0000-0000-000000000000}"/>
          </ac:picMkLst>
        </pc:picChg>
        <pc:picChg chg="del">
          <ac:chgData name="게스트 사용자" userId="" providerId="Windows Live" clId="Web-{D84A71E7-5370-421F-89B8-FA1163C5735C}" dt="2021-06-06T19:14:47.152" v="30"/>
          <ac:picMkLst>
            <pc:docMk/>
            <pc:sldMk cId="0" sldId="261"/>
            <ac:picMk id="13" creationId="{00000000-0000-0000-0000-000000000000}"/>
          </ac:picMkLst>
        </pc:picChg>
        <pc:picChg chg="del">
          <ac:chgData name="게스트 사용자" userId="" providerId="Windows Live" clId="Web-{D84A71E7-5370-421F-89B8-FA1163C5735C}" dt="2021-06-06T19:14:47.152" v="29"/>
          <ac:picMkLst>
            <pc:docMk/>
            <pc:sldMk cId="0" sldId="261"/>
            <ac:picMk id="14" creationId="{00000000-0000-0000-0000-000000000000}"/>
          </ac:picMkLst>
        </pc:picChg>
        <pc:picChg chg="del">
          <ac:chgData name="게스트 사용자" userId="" providerId="Windows Live" clId="Web-{D84A71E7-5370-421F-89B8-FA1163C5735C}" dt="2021-06-06T19:14:47.152" v="28"/>
          <ac:picMkLst>
            <pc:docMk/>
            <pc:sldMk cId="0" sldId="261"/>
            <ac:picMk id="15" creationId="{00000000-0000-0000-0000-000000000000}"/>
          </ac:picMkLst>
        </pc:picChg>
        <pc:picChg chg="del">
          <ac:chgData name="게스트 사용자" userId="" providerId="Windows Live" clId="Web-{D84A71E7-5370-421F-89B8-FA1163C5735C}" dt="2021-06-06T19:14:47.152" v="27"/>
          <ac:picMkLst>
            <pc:docMk/>
            <pc:sldMk cId="0" sldId="261"/>
            <ac:picMk id="16" creationId="{00000000-0000-0000-0000-000000000000}"/>
          </ac:picMkLst>
        </pc:picChg>
        <pc:picChg chg="del">
          <ac:chgData name="게스트 사용자" userId="" providerId="Windows Live" clId="Web-{D84A71E7-5370-421F-89B8-FA1163C5735C}" dt="2021-06-06T19:14:47.152" v="26"/>
          <ac:picMkLst>
            <pc:docMk/>
            <pc:sldMk cId="0" sldId="261"/>
            <ac:picMk id="17" creationId="{00000000-0000-0000-0000-000000000000}"/>
          </ac:picMkLst>
        </pc:picChg>
        <pc:picChg chg="del">
          <ac:chgData name="게스트 사용자" userId="" providerId="Windows Live" clId="Web-{D84A71E7-5370-421F-89B8-FA1163C5735C}" dt="2021-06-06T19:14:47.152" v="25"/>
          <ac:picMkLst>
            <pc:docMk/>
            <pc:sldMk cId="0" sldId="261"/>
            <ac:picMk id="18" creationId="{00000000-0000-0000-0000-000000000000}"/>
          </ac:picMkLst>
        </pc:picChg>
        <pc:picChg chg="del">
          <ac:chgData name="게스트 사용자" userId="" providerId="Windows Live" clId="Web-{D84A71E7-5370-421F-89B8-FA1163C5735C}" dt="2021-06-06T19:14:47.152" v="24"/>
          <ac:picMkLst>
            <pc:docMk/>
            <pc:sldMk cId="0" sldId="261"/>
            <ac:picMk id="19" creationId="{00000000-0000-0000-0000-000000000000}"/>
          </ac:picMkLst>
        </pc:picChg>
        <pc:picChg chg="del">
          <ac:chgData name="게스트 사용자" userId="" providerId="Windows Live" clId="Web-{D84A71E7-5370-421F-89B8-FA1163C5735C}" dt="2021-06-06T19:14:47.152" v="23"/>
          <ac:picMkLst>
            <pc:docMk/>
            <pc:sldMk cId="0" sldId="261"/>
            <ac:picMk id="20" creationId="{00000000-0000-0000-0000-000000000000}"/>
          </ac:picMkLst>
        </pc:picChg>
        <pc:picChg chg="del">
          <ac:chgData name="게스트 사용자" userId="" providerId="Windows Live" clId="Web-{D84A71E7-5370-421F-89B8-FA1163C5735C}" dt="2021-06-06T19:14:49.527" v="33"/>
          <ac:picMkLst>
            <pc:docMk/>
            <pc:sldMk cId="0" sldId="261"/>
            <ac:picMk id="21" creationId="{00000000-0000-0000-0000-000000000000}"/>
          </ac:picMkLst>
        </pc:picChg>
        <pc:picChg chg="del">
          <ac:chgData name="게스트 사용자" userId="" providerId="Windows Live" clId="Web-{D84A71E7-5370-421F-89B8-FA1163C5735C}" dt="2021-06-06T19:14:47.152" v="22"/>
          <ac:picMkLst>
            <pc:docMk/>
            <pc:sldMk cId="0" sldId="261"/>
            <ac:picMk id="22" creationId="{00000000-0000-0000-0000-000000000000}"/>
          </ac:picMkLst>
        </pc:picChg>
        <pc:picChg chg="del">
          <ac:chgData name="게스트 사용자" userId="" providerId="Windows Live" clId="Web-{D84A71E7-5370-421F-89B8-FA1163C5735C}" dt="2021-06-06T19:14:47.152" v="21"/>
          <ac:picMkLst>
            <pc:docMk/>
            <pc:sldMk cId="0" sldId="261"/>
            <ac:picMk id="23" creationId="{00000000-0000-0000-0000-000000000000}"/>
          </ac:picMkLst>
        </pc:picChg>
        <pc:picChg chg="del">
          <ac:chgData name="게스트 사용자" userId="" providerId="Windows Live" clId="Web-{D84A71E7-5370-421F-89B8-FA1163C5735C}" dt="2021-06-06T19:14:47.152" v="20"/>
          <ac:picMkLst>
            <pc:docMk/>
            <pc:sldMk cId="0" sldId="261"/>
            <ac:picMk id="24" creationId="{00000000-0000-0000-0000-000000000000}"/>
          </ac:picMkLst>
        </pc:picChg>
        <pc:picChg chg="del">
          <ac:chgData name="게스트 사용자" userId="" providerId="Windows Live" clId="Web-{D84A71E7-5370-421F-89B8-FA1163C5735C}" dt="2021-06-06T19:14:47.152" v="19"/>
          <ac:picMkLst>
            <pc:docMk/>
            <pc:sldMk cId="0" sldId="261"/>
            <ac:picMk id="25" creationId="{00000000-0000-0000-0000-000000000000}"/>
          </ac:picMkLst>
        </pc:picChg>
      </pc:sldChg>
      <pc:sldChg chg="addSp modSp">
        <pc:chgData name="게스트 사용자" userId="" providerId="Windows Live" clId="Web-{D84A71E7-5370-421F-89B8-FA1163C5735C}" dt="2021-06-06T18:54:03.665" v="7" actId="1076"/>
        <pc:sldMkLst>
          <pc:docMk/>
          <pc:sldMk cId="2348181538" sldId="274"/>
        </pc:sldMkLst>
        <pc:grpChg chg="mod">
          <ac:chgData name="게스트 사용자" userId="" providerId="Windows Live" clId="Web-{D84A71E7-5370-421F-89B8-FA1163C5735C}" dt="2021-06-06T18:54:03.665" v="7" actId="1076"/>
          <ac:grpSpMkLst>
            <pc:docMk/>
            <pc:sldMk cId="2348181538" sldId="274"/>
            <ac:grpSpMk id="23" creationId="{90A5EEC9-B051-4518-9244-79D736A4EE36}"/>
          </ac:grpSpMkLst>
        </pc:grpChg>
        <pc:picChg chg="mod">
          <ac:chgData name="게스트 사용자" userId="" providerId="Windows Live" clId="Web-{D84A71E7-5370-421F-89B8-FA1163C5735C}" dt="2021-06-06T18:53:57.509" v="6" actId="1076"/>
          <ac:picMkLst>
            <pc:docMk/>
            <pc:sldMk cId="2348181538" sldId="274"/>
            <ac:picMk id="7" creationId="{EA736A36-5771-46AC-AC6B-F80FEF0AB788}"/>
          </ac:picMkLst>
        </pc:picChg>
        <pc:picChg chg="add mod">
          <ac:chgData name="게스트 사용자" userId="" providerId="Windows Live" clId="Web-{D84A71E7-5370-421F-89B8-FA1163C5735C}" dt="2021-06-06T18:53:42.587" v="2" actId="1076"/>
          <ac:picMkLst>
            <pc:docMk/>
            <pc:sldMk cId="2348181538" sldId="274"/>
            <ac:picMk id="22" creationId="{4B2E8371-4597-4AA5-8387-F46835763DBC}"/>
          </ac:picMkLst>
        </pc:picChg>
      </pc:sldChg>
      <pc:sldChg chg="addSp delSp modSp add replId">
        <pc:chgData name="게스트 사용자" userId="" providerId="Windows Live" clId="Web-{D84A71E7-5370-421F-89B8-FA1163C5735C}" dt="2021-06-06T19:36:55.948" v="101" actId="1076"/>
        <pc:sldMkLst>
          <pc:docMk/>
          <pc:sldMk cId="1139229030" sldId="290"/>
        </pc:sldMkLst>
        <pc:spChg chg="mod">
          <ac:chgData name="게스트 사용자" userId="" providerId="Windows Live" clId="Web-{D84A71E7-5370-421F-89B8-FA1163C5735C}" dt="2021-06-06T19:29:33.282" v="97" actId="20577"/>
          <ac:spMkLst>
            <pc:docMk/>
            <pc:sldMk cId="1139229030" sldId="290"/>
            <ac:spMk id="8" creationId="{EF48B4D7-8433-4A95-BB6F-21D20C1CE020}"/>
          </ac:spMkLst>
        </pc:spChg>
        <pc:picChg chg="add mod">
          <ac:chgData name="게스트 사용자" userId="" providerId="Windows Live" clId="Web-{D84A71E7-5370-421F-89B8-FA1163C5735C}" dt="2021-06-06T19:36:55.948" v="101" actId="1076"/>
          <ac:picMkLst>
            <pc:docMk/>
            <pc:sldMk cId="1139229030" sldId="290"/>
            <ac:picMk id="4" creationId="{8524081A-EDFA-4E9E-ADAB-57C927831819}"/>
          </ac:picMkLst>
        </pc:picChg>
        <pc:picChg chg="del">
          <ac:chgData name="게스트 사용자" userId="" providerId="Windows Live" clId="Web-{D84A71E7-5370-421F-89B8-FA1163C5735C}" dt="2021-06-06T19:29:24.359" v="84"/>
          <ac:picMkLst>
            <pc:docMk/>
            <pc:sldMk cId="1139229030" sldId="290"/>
            <ac:picMk id="16" creationId="{5AF180E4-5F54-44D9-9439-62FCFB68A92D}"/>
          </ac:picMkLst>
        </pc:picChg>
      </pc:sldChg>
      <pc:sldChg chg="add del replId">
        <pc:chgData name="게스트 사용자" userId="" providerId="Windows Live" clId="Web-{D84A71E7-5370-421F-89B8-FA1163C5735C}" dt="2021-06-06T19:29:22.156" v="83"/>
        <pc:sldMkLst>
          <pc:docMk/>
          <pc:sldMk cId="1616519789" sldId="291"/>
        </pc:sldMkLst>
      </pc:sldChg>
    </pc:docChg>
  </pc:docChgLst>
  <pc:docChgLst>
    <pc:chgData name="게스트 사용자" providerId="Windows Live" clId="Web-{B2BBD5BA-EA10-4F82-8409-5C23D9A57B8D}"/>
    <pc:docChg chg="addSld delSld modSld">
      <pc:chgData name="게스트 사용자" userId="" providerId="Windows Live" clId="Web-{B2BBD5BA-EA10-4F82-8409-5C23D9A57B8D}" dt="2021-06-07T11:38:11.833" v="312" actId="20577"/>
      <pc:docMkLst>
        <pc:docMk/>
      </pc:docMkLst>
      <pc:sldChg chg="addSp delSp modSp">
        <pc:chgData name="게스트 사용자" userId="" providerId="Windows Live" clId="Web-{B2BBD5BA-EA10-4F82-8409-5C23D9A57B8D}" dt="2021-06-07T10:19:43.036" v="25" actId="20577"/>
        <pc:sldMkLst>
          <pc:docMk/>
          <pc:sldMk cId="0" sldId="263"/>
        </pc:sldMkLst>
        <pc:spChg chg="add mod">
          <ac:chgData name="게스트 사용자" userId="" providerId="Windows Live" clId="Web-{B2BBD5BA-EA10-4F82-8409-5C23D9A57B8D}" dt="2021-06-07T10:19:43.036" v="25" actId="20577"/>
          <ac:spMkLst>
            <pc:docMk/>
            <pc:sldMk cId="0" sldId="263"/>
            <ac:spMk id="2" creationId="{08A8189A-7439-4601-9C31-2230B1C77147}"/>
          </ac:spMkLst>
        </pc:spChg>
        <pc:picChg chg="del">
          <ac:chgData name="게스트 사용자" userId="" providerId="Windows Live" clId="Web-{B2BBD5BA-EA10-4F82-8409-5C23D9A57B8D}" dt="2021-06-07T10:19:36.083" v="21"/>
          <ac:picMkLst>
            <pc:docMk/>
            <pc:sldMk cId="0" sldId="263"/>
            <ac:picMk id="6" creationId="{00000000-0000-0000-0000-000000000000}"/>
          </ac:picMkLst>
        </pc:picChg>
      </pc:sldChg>
      <pc:sldChg chg="del">
        <pc:chgData name="게스트 사용자" userId="" providerId="Windows Live" clId="Web-{B2BBD5BA-EA10-4F82-8409-5C23D9A57B8D}" dt="2021-06-07T10:23:15.822" v="62"/>
        <pc:sldMkLst>
          <pc:docMk/>
          <pc:sldMk cId="0" sldId="264"/>
        </pc:sldMkLst>
      </pc:sldChg>
      <pc:sldChg chg="del">
        <pc:chgData name="게스트 사용자" userId="" providerId="Windows Live" clId="Web-{B2BBD5BA-EA10-4F82-8409-5C23D9A57B8D}" dt="2021-06-07T10:23:17.212" v="63"/>
        <pc:sldMkLst>
          <pc:docMk/>
          <pc:sldMk cId="0" sldId="267"/>
        </pc:sldMkLst>
      </pc:sldChg>
      <pc:sldChg chg="del">
        <pc:chgData name="게스트 사용자" userId="" providerId="Windows Live" clId="Web-{B2BBD5BA-EA10-4F82-8409-5C23D9A57B8D}" dt="2021-06-07T10:23:19.462" v="64"/>
        <pc:sldMkLst>
          <pc:docMk/>
          <pc:sldMk cId="0" sldId="268"/>
        </pc:sldMkLst>
      </pc:sldChg>
      <pc:sldChg chg="delSp modSp">
        <pc:chgData name="게스트 사용자" userId="" providerId="Windows Live" clId="Web-{B2BBD5BA-EA10-4F82-8409-5C23D9A57B8D}" dt="2021-06-07T10:23:57.322" v="91" actId="1076"/>
        <pc:sldMkLst>
          <pc:docMk/>
          <pc:sldMk cId="0" sldId="269"/>
        </pc:sldMkLst>
        <pc:spChg chg="mod">
          <ac:chgData name="게스트 사용자" userId="" providerId="Windows Live" clId="Web-{B2BBD5BA-EA10-4F82-8409-5C23D9A57B8D}" dt="2021-06-07T10:23:57.322" v="91" actId="1076"/>
          <ac:spMkLst>
            <pc:docMk/>
            <pc:sldMk cId="0" sldId="269"/>
            <ac:spMk id="4" creationId="{BAFAC99A-8B64-40CC-8451-79C23BF39F28}"/>
          </ac:spMkLst>
        </pc:spChg>
        <pc:picChg chg="del">
          <ac:chgData name="게스트 사용자" userId="" providerId="Windows Live" clId="Web-{B2BBD5BA-EA10-4F82-8409-5C23D9A57B8D}" dt="2021-06-07T10:23:53.338" v="90"/>
          <ac:picMkLst>
            <pc:docMk/>
            <pc:sldMk cId="0" sldId="269"/>
            <ac:picMk id="14" creationId="{00000000-0000-0000-0000-000000000000}"/>
          </ac:picMkLst>
        </pc:picChg>
      </pc:sldChg>
      <pc:sldChg chg="addSp delSp modSp">
        <pc:chgData name="게스트 사용자" userId="" providerId="Windows Live" clId="Web-{B2BBD5BA-EA10-4F82-8409-5C23D9A57B8D}" dt="2021-06-07T10:20:01.771" v="29" actId="20577"/>
        <pc:sldMkLst>
          <pc:docMk/>
          <pc:sldMk cId="327502403" sldId="270"/>
        </pc:sldMkLst>
        <pc:spChg chg="add mod">
          <ac:chgData name="게스트 사용자" userId="" providerId="Windows Live" clId="Web-{B2BBD5BA-EA10-4F82-8409-5C23D9A57B8D}" dt="2021-06-07T10:20:01.771" v="29" actId="20577"/>
          <ac:spMkLst>
            <pc:docMk/>
            <pc:sldMk cId="327502403" sldId="270"/>
            <ac:spMk id="7" creationId="{20BBF580-23C7-4C84-B825-39006B3DB782}"/>
          </ac:spMkLst>
        </pc:spChg>
        <pc:picChg chg="del">
          <ac:chgData name="게스트 사용자" userId="" providerId="Windows Live" clId="Web-{B2BBD5BA-EA10-4F82-8409-5C23D9A57B8D}" dt="2021-06-07T10:19:59.365" v="26"/>
          <ac:picMkLst>
            <pc:docMk/>
            <pc:sldMk cId="327502403" sldId="270"/>
            <ac:picMk id="6" creationId="{00000000-0000-0000-0000-000000000000}"/>
          </ac:picMkLst>
        </pc:picChg>
      </pc:sldChg>
      <pc:sldChg chg="addSp delSp modSp">
        <pc:chgData name="게스트 사용자" userId="" providerId="Windows Live" clId="Web-{B2BBD5BA-EA10-4F82-8409-5C23D9A57B8D}" dt="2021-06-07T10:58:37.183" v="250" actId="20577"/>
        <pc:sldMkLst>
          <pc:docMk/>
          <pc:sldMk cId="2030377198" sldId="271"/>
        </pc:sldMkLst>
        <pc:spChg chg="add mod">
          <ac:chgData name="게스트 사용자" userId="" providerId="Windows Live" clId="Web-{B2BBD5BA-EA10-4F82-8409-5C23D9A57B8D}" dt="2021-06-07T10:21:15.663" v="61" actId="20577"/>
          <ac:spMkLst>
            <pc:docMk/>
            <pc:sldMk cId="2030377198" sldId="271"/>
            <ac:spMk id="4" creationId="{79F40797-E152-4FE8-BE7D-80CBAA7F21A2}"/>
          </ac:spMkLst>
        </pc:spChg>
        <pc:spChg chg="mod">
          <ac:chgData name="게스트 사용자" userId="" providerId="Windows Live" clId="Web-{B2BBD5BA-EA10-4F82-8409-5C23D9A57B8D}" dt="2021-06-07T10:58:37.183" v="250" actId="20577"/>
          <ac:spMkLst>
            <pc:docMk/>
            <pc:sldMk cId="2030377198" sldId="271"/>
            <ac:spMk id="13" creationId="{050E4676-7F88-4469-B1B5-2F3B889483C3}"/>
          </ac:spMkLst>
        </pc:spChg>
        <pc:picChg chg="del">
          <ac:chgData name="게스트 사용자" userId="" providerId="Windows Live" clId="Web-{B2BBD5BA-EA10-4F82-8409-5C23D9A57B8D}" dt="2021-06-07T10:21:13.100" v="58"/>
          <ac:picMkLst>
            <pc:docMk/>
            <pc:sldMk cId="2030377198" sldId="271"/>
            <ac:picMk id="3" creationId="{00000000-0000-0000-0000-000000000000}"/>
          </ac:picMkLst>
        </pc:picChg>
      </pc:sldChg>
      <pc:sldChg chg="modSp">
        <pc:chgData name="게스트 사용자" userId="" providerId="Windows Live" clId="Web-{B2BBD5BA-EA10-4F82-8409-5C23D9A57B8D}" dt="2021-06-07T10:20:11.068" v="30" actId="20577"/>
        <pc:sldMkLst>
          <pc:docMk/>
          <pc:sldMk cId="3793380510" sldId="273"/>
        </pc:sldMkLst>
        <pc:spChg chg="mod">
          <ac:chgData name="게스트 사용자" userId="" providerId="Windows Live" clId="Web-{B2BBD5BA-EA10-4F82-8409-5C23D9A57B8D}" dt="2021-06-07T10:20:11.068" v="30" actId="20577"/>
          <ac:spMkLst>
            <pc:docMk/>
            <pc:sldMk cId="3793380510" sldId="273"/>
            <ac:spMk id="12" creationId="{5D33E89C-B097-4428-967B-0378637F9A47}"/>
          </ac:spMkLst>
        </pc:spChg>
      </pc:sldChg>
      <pc:sldChg chg="modSp">
        <pc:chgData name="게스트 사용자" userId="" providerId="Windows Live" clId="Web-{B2BBD5BA-EA10-4F82-8409-5C23D9A57B8D}" dt="2021-06-07T10:20:23.912" v="34" actId="20577"/>
        <pc:sldMkLst>
          <pc:docMk/>
          <pc:sldMk cId="2348181538" sldId="274"/>
        </pc:sldMkLst>
        <pc:spChg chg="mod">
          <ac:chgData name="게스트 사용자" userId="" providerId="Windows Live" clId="Web-{B2BBD5BA-EA10-4F82-8409-5C23D9A57B8D}" dt="2021-06-07T10:20:23.912" v="34" actId="20577"/>
          <ac:spMkLst>
            <pc:docMk/>
            <pc:sldMk cId="2348181538" sldId="274"/>
            <ac:spMk id="27" creationId="{7A65F582-4B4E-43E4-8575-7CF5917372C8}"/>
          </ac:spMkLst>
        </pc:spChg>
        <pc:spChg chg="mod">
          <ac:chgData name="게스트 사용자" userId="" providerId="Windows Live" clId="Web-{B2BBD5BA-EA10-4F82-8409-5C23D9A57B8D}" dt="2021-06-07T10:18:59.988" v="14"/>
          <ac:spMkLst>
            <pc:docMk/>
            <pc:sldMk cId="2348181538" sldId="274"/>
            <ac:spMk id="46" creationId="{132749A4-C284-4ED6-8D71-DA544122319D}"/>
          </ac:spMkLst>
        </pc:spChg>
        <pc:spChg chg="mod">
          <ac:chgData name="게스트 사용자" userId="" providerId="Windows Live" clId="Web-{B2BBD5BA-EA10-4F82-8409-5C23D9A57B8D}" dt="2021-06-07T10:19:05.051" v="18" actId="14100"/>
          <ac:spMkLst>
            <pc:docMk/>
            <pc:sldMk cId="2348181538" sldId="274"/>
            <ac:spMk id="47" creationId="{1E5E1D97-F721-4F4F-924F-060489FF0755}"/>
          </ac:spMkLst>
        </pc:spChg>
        <pc:spChg chg="mod">
          <ac:chgData name="게스트 사용자" userId="" providerId="Windows Live" clId="Web-{B2BBD5BA-EA10-4F82-8409-5C23D9A57B8D}" dt="2021-06-07T10:19:00.004" v="16"/>
          <ac:spMkLst>
            <pc:docMk/>
            <pc:sldMk cId="2348181538" sldId="274"/>
            <ac:spMk id="48" creationId="{FB192BAD-9575-4244-8F54-EAA3E885443F}"/>
          </ac:spMkLst>
        </pc:spChg>
      </pc:sldChg>
      <pc:sldChg chg="addSp delSp modSp">
        <pc:chgData name="게스트 사용자" userId="" providerId="Windows Live" clId="Web-{B2BBD5BA-EA10-4F82-8409-5C23D9A57B8D}" dt="2021-06-07T11:29:57.778" v="268" actId="14100"/>
        <pc:sldMkLst>
          <pc:docMk/>
          <pc:sldMk cId="1368281473" sldId="275"/>
        </pc:sldMkLst>
        <pc:spChg chg="add mod">
          <ac:chgData name="게스트 사용자" userId="" providerId="Windows Live" clId="Web-{B2BBD5BA-EA10-4F82-8409-5C23D9A57B8D}" dt="2021-06-07T10:21:03.100" v="51" actId="20577"/>
          <ac:spMkLst>
            <pc:docMk/>
            <pc:sldMk cId="1368281473" sldId="275"/>
            <ac:spMk id="4" creationId="{4BE3F005-0F2C-4F77-9F32-70BCC17CA5BA}"/>
          </ac:spMkLst>
        </pc:spChg>
        <pc:spChg chg="mod">
          <ac:chgData name="게스트 사용자" userId="" providerId="Windows Live" clId="Web-{B2BBD5BA-EA10-4F82-8409-5C23D9A57B8D}" dt="2021-06-07T11:29:57.778" v="268" actId="14100"/>
          <ac:spMkLst>
            <pc:docMk/>
            <pc:sldMk cId="1368281473" sldId="275"/>
            <ac:spMk id="17" creationId="{4423CC66-27E4-43AE-ACD9-287639B9D9B2}"/>
          </ac:spMkLst>
        </pc:spChg>
        <pc:picChg chg="del">
          <ac:chgData name="게스트 사용자" userId="" providerId="Windows Live" clId="Web-{B2BBD5BA-EA10-4F82-8409-5C23D9A57B8D}" dt="2021-06-07T10:21:01.444" v="48"/>
          <ac:picMkLst>
            <pc:docMk/>
            <pc:sldMk cId="1368281473" sldId="275"/>
            <ac:picMk id="30" creationId="{00000000-0000-0000-0000-000000000000}"/>
          </ac:picMkLst>
        </pc:picChg>
      </pc:sldChg>
      <pc:sldChg chg="modSp">
        <pc:chgData name="게스트 사용자" userId="" providerId="Windows Live" clId="Web-{B2BBD5BA-EA10-4F82-8409-5C23D9A57B8D}" dt="2021-06-07T11:32:05.452" v="273" actId="1076"/>
        <pc:sldMkLst>
          <pc:docMk/>
          <pc:sldMk cId="2637260371" sldId="280"/>
        </pc:sldMkLst>
        <pc:spChg chg="mod">
          <ac:chgData name="게스트 사용자" userId="" providerId="Windows Live" clId="Web-{B2BBD5BA-EA10-4F82-8409-5C23D9A57B8D}" dt="2021-06-07T11:32:05.452" v="273" actId="1076"/>
          <ac:spMkLst>
            <pc:docMk/>
            <pc:sldMk cId="2637260371" sldId="280"/>
            <ac:spMk id="10" creationId="{1AB18C7C-A45E-4B20-960F-76EE7B33E617}"/>
          </ac:spMkLst>
        </pc:spChg>
      </pc:sldChg>
      <pc:sldChg chg="modSp">
        <pc:chgData name="게스트 사용자" userId="" providerId="Windows Live" clId="Web-{B2BBD5BA-EA10-4F82-8409-5C23D9A57B8D}" dt="2021-06-07T11:32:14.389" v="275" actId="1076"/>
        <pc:sldMkLst>
          <pc:docMk/>
          <pc:sldMk cId="3657805675" sldId="281"/>
        </pc:sldMkLst>
        <pc:spChg chg="mod">
          <ac:chgData name="게스트 사용자" userId="" providerId="Windows Live" clId="Web-{B2BBD5BA-EA10-4F82-8409-5C23D9A57B8D}" dt="2021-06-07T11:32:14.389" v="275" actId="1076"/>
          <ac:spMkLst>
            <pc:docMk/>
            <pc:sldMk cId="3657805675" sldId="281"/>
            <ac:spMk id="10" creationId="{1AB18C7C-A45E-4B20-960F-76EE7B33E617}"/>
          </ac:spMkLst>
        </pc:spChg>
      </pc:sldChg>
      <pc:sldChg chg="addSp delSp modSp">
        <pc:chgData name="게스트 사용자" userId="" providerId="Windows Live" clId="Web-{B2BBD5BA-EA10-4F82-8409-5C23D9A57B8D}" dt="2021-06-07T10:20:48.131" v="40" actId="20577"/>
        <pc:sldMkLst>
          <pc:docMk/>
          <pc:sldMk cId="3837432945" sldId="282"/>
        </pc:sldMkLst>
        <pc:spChg chg="add mod">
          <ac:chgData name="게스트 사용자" userId="" providerId="Windows Live" clId="Web-{B2BBD5BA-EA10-4F82-8409-5C23D9A57B8D}" dt="2021-06-07T10:20:48.131" v="40" actId="20577"/>
          <ac:spMkLst>
            <pc:docMk/>
            <pc:sldMk cId="3837432945" sldId="282"/>
            <ac:spMk id="6" creationId="{F05E26F2-6255-4ACB-BC79-0E9B31B965B5}"/>
          </ac:spMkLst>
        </pc:spChg>
        <pc:picChg chg="del">
          <ac:chgData name="게스트 사용자" userId="" providerId="Windows Live" clId="Web-{B2BBD5BA-EA10-4F82-8409-5C23D9A57B8D}" dt="2021-06-07T10:20:45.256" v="37"/>
          <ac:picMkLst>
            <pc:docMk/>
            <pc:sldMk cId="3837432945" sldId="282"/>
            <ac:picMk id="30" creationId="{00000000-0000-0000-0000-000000000000}"/>
          </ac:picMkLst>
        </pc:picChg>
      </pc:sldChg>
      <pc:sldChg chg="addSp delSp modSp">
        <pc:chgData name="게스트 사용자" userId="" providerId="Windows Live" clId="Web-{B2BBD5BA-EA10-4F82-8409-5C23D9A57B8D}" dt="2021-06-07T10:25:29.324" v="105" actId="14100"/>
        <pc:sldMkLst>
          <pc:docMk/>
          <pc:sldMk cId="160334279" sldId="283"/>
        </pc:sldMkLst>
        <pc:spChg chg="add mod">
          <ac:chgData name="게스트 사용자" userId="" providerId="Windows Live" clId="Web-{B2BBD5BA-EA10-4F82-8409-5C23D9A57B8D}" dt="2021-06-07T10:20:52.491" v="44" actId="20577"/>
          <ac:spMkLst>
            <pc:docMk/>
            <pc:sldMk cId="160334279" sldId="283"/>
            <ac:spMk id="5" creationId="{AD5F52D7-9C11-4607-AC6E-138123F7F963}"/>
          </ac:spMkLst>
        </pc:spChg>
        <pc:spChg chg="mod">
          <ac:chgData name="게스트 사용자" userId="" providerId="Windows Live" clId="Web-{B2BBD5BA-EA10-4F82-8409-5C23D9A57B8D}" dt="2021-06-07T10:25:24.574" v="104" actId="20577"/>
          <ac:spMkLst>
            <pc:docMk/>
            <pc:sldMk cId="160334279" sldId="283"/>
            <ac:spMk id="29" creationId="{841009EB-F360-4BFE-9652-906E9A08B9E9}"/>
          </ac:spMkLst>
        </pc:spChg>
        <pc:grpChg chg="mod">
          <ac:chgData name="게스트 사용자" userId="" providerId="Windows Live" clId="Web-{B2BBD5BA-EA10-4F82-8409-5C23D9A57B8D}" dt="2021-06-07T10:25:29.324" v="105" actId="14100"/>
          <ac:grpSpMkLst>
            <pc:docMk/>
            <pc:sldMk cId="160334279" sldId="283"/>
            <ac:grpSpMk id="34" creationId="{7D2B0760-A1E1-4973-BCFA-7A9883BCB2D2}"/>
          </ac:grpSpMkLst>
        </pc:grpChg>
        <pc:picChg chg="del">
          <ac:chgData name="게스트 사용자" userId="" providerId="Windows Live" clId="Web-{B2BBD5BA-EA10-4F82-8409-5C23D9A57B8D}" dt="2021-06-07T10:20:50.366" v="41"/>
          <ac:picMkLst>
            <pc:docMk/>
            <pc:sldMk cId="160334279" sldId="283"/>
            <ac:picMk id="30" creationId="{00000000-0000-0000-0000-000000000000}"/>
          </ac:picMkLst>
        </pc:picChg>
      </pc:sldChg>
      <pc:sldChg chg="addSp delSp modSp">
        <pc:chgData name="게스트 사용자" userId="" providerId="Windows Live" clId="Web-{B2BBD5BA-EA10-4F82-8409-5C23D9A57B8D}" dt="2021-06-07T10:20:57.475" v="47" actId="20577"/>
        <pc:sldMkLst>
          <pc:docMk/>
          <pc:sldMk cId="1902196640" sldId="284"/>
        </pc:sldMkLst>
        <pc:spChg chg="add mod">
          <ac:chgData name="게스트 사용자" userId="" providerId="Windows Live" clId="Web-{B2BBD5BA-EA10-4F82-8409-5C23D9A57B8D}" dt="2021-06-07T10:20:57.475" v="47" actId="20577"/>
          <ac:spMkLst>
            <pc:docMk/>
            <pc:sldMk cId="1902196640" sldId="284"/>
            <ac:spMk id="4" creationId="{163FBFBB-F884-4658-82A1-3FD37F5A5BDC}"/>
          </ac:spMkLst>
        </pc:spChg>
        <pc:picChg chg="del">
          <ac:chgData name="게스트 사용자" userId="" providerId="Windows Live" clId="Web-{B2BBD5BA-EA10-4F82-8409-5C23D9A57B8D}" dt="2021-06-07T10:20:55.178" v="45"/>
          <ac:picMkLst>
            <pc:docMk/>
            <pc:sldMk cId="1902196640" sldId="284"/>
            <ac:picMk id="30" creationId="{00000000-0000-0000-0000-000000000000}"/>
          </ac:picMkLst>
        </pc:picChg>
      </pc:sldChg>
      <pc:sldChg chg="modSp">
        <pc:chgData name="게스트 사용자" userId="" providerId="Windows Live" clId="Web-{B2BBD5BA-EA10-4F82-8409-5C23D9A57B8D}" dt="2021-06-07T11:32:23.046" v="277" actId="1076"/>
        <pc:sldMkLst>
          <pc:docMk/>
          <pc:sldMk cId="2028755623" sldId="285"/>
        </pc:sldMkLst>
        <pc:spChg chg="mod">
          <ac:chgData name="게스트 사용자" userId="" providerId="Windows Live" clId="Web-{B2BBD5BA-EA10-4F82-8409-5C23D9A57B8D}" dt="2021-06-07T11:32:23.046" v="277" actId="1076"/>
          <ac:spMkLst>
            <pc:docMk/>
            <pc:sldMk cId="2028755623" sldId="285"/>
            <ac:spMk id="10" creationId="{1AB18C7C-A45E-4B20-960F-76EE7B33E617}"/>
          </ac:spMkLst>
        </pc:spChg>
      </pc:sldChg>
      <pc:sldChg chg="modSp">
        <pc:chgData name="게스트 사용자" userId="" providerId="Windows Live" clId="Web-{B2BBD5BA-EA10-4F82-8409-5C23D9A57B8D}" dt="2021-06-07T11:30:44.857" v="272" actId="20577"/>
        <pc:sldMkLst>
          <pc:docMk/>
          <pc:sldMk cId="1195725603" sldId="291"/>
        </pc:sldMkLst>
        <pc:spChg chg="mod">
          <ac:chgData name="게스트 사용자" userId="" providerId="Windows Live" clId="Web-{B2BBD5BA-EA10-4F82-8409-5C23D9A57B8D}" dt="2021-06-07T11:30:44.857" v="272" actId="20577"/>
          <ac:spMkLst>
            <pc:docMk/>
            <pc:sldMk cId="1195725603" sldId="291"/>
            <ac:spMk id="14" creationId="{F1C45FB5-649D-45F0-B420-2A35F6636FE5}"/>
          </ac:spMkLst>
        </pc:spChg>
        <pc:spChg chg="mod">
          <ac:chgData name="게스트 사용자" userId="" providerId="Windows Live" clId="Web-{B2BBD5BA-EA10-4F82-8409-5C23D9A57B8D}" dt="2021-06-07T10:20:17.599" v="32" actId="20577"/>
          <ac:spMkLst>
            <pc:docMk/>
            <pc:sldMk cId="1195725603" sldId="291"/>
            <ac:spMk id="26" creationId="{D53A65A3-13C3-4D4C-910C-84CBEFED790A}"/>
          </ac:spMkLst>
        </pc:spChg>
      </pc:sldChg>
      <pc:sldChg chg="addSp delSp modSp">
        <pc:chgData name="게스트 사용자" userId="" providerId="Windows Live" clId="Web-{B2BBD5BA-EA10-4F82-8409-5C23D9A57B8D}" dt="2021-06-07T10:21:07.960" v="57" actId="20577"/>
        <pc:sldMkLst>
          <pc:docMk/>
          <pc:sldMk cId="1370755123" sldId="292"/>
        </pc:sldMkLst>
        <pc:spChg chg="add mod">
          <ac:chgData name="게스트 사용자" userId="" providerId="Windows Live" clId="Web-{B2BBD5BA-EA10-4F82-8409-5C23D9A57B8D}" dt="2021-06-07T10:21:07.960" v="57" actId="20577"/>
          <ac:spMkLst>
            <pc:docMk/>
            <pc:sldMk cId="1370755123" sldId="292"/>
            <ac:spMk id="7" creationId="{7343C2BE-8FAE-4D8E-BE65-5D17AEEDD0E1}"/>
          </ac:spMkLst>
        </pc:spChg>
        <pc:picChg chg="del">
          <ac:chgData name="게스트 사용자" userId="" providerId="Windows Live" clId="Web-{B2BBD5BA-EA10-4F82-8409-5C23D9A57B8D}" dt="2021-06-07T10:21:06.038" v="52"/>
          <ac:picMkLst>
            <pc:docMk/>
            <pc:sldMk cId="1370755123" sldId="292"/>
            <ac:picMk id="30" creationId="{00000000-0000-0000-0000-000000000000}"/>
          </ac:picMkLst>
        </pc:picChg>
      </pc:sldChg>
      <pc:sldChg chg="modSp">
        <pc:chgData name="게스트 사용자" userId="" providerId="Windows Live" clId="Web-{B2BBD5BA-EA10-4F82-8409-5C23D9A57B8D}" dt="2021-06-07T11:29:01.089" v="258" actId="14100"/>
        <pc:sldMkLst>
          <pc:docMk/>
          <pc:sldMk cId="278271068" sldId="293"/>
        </pc:sldMkLst>
        <pc:spChg chg="mod">
          <ac:chgData name="게스트 사용자" userId="" providerId="Windows Live" clId="Web-{B2BBD5BA-EA10-4F82-8409-5C23D9A57B8D}" dt="2021-06-07T11:29:01.089" v="258" actId="14100"/>
          <ac:spMkLst>
            <pc:docMk/>
            <pc:sldMk cId="278271068" sldId="293"/>
            <ac:spMk id="6" creationId="{DA0B5F45-A5F7-460A-9308-26DF9E117956}"/>
          </ac:spMkLst>
        </pc:spChg>
      </pc:sldChg>
      <pc:sldChg chg="modSp">
        <pc:chgData name="게스트 사용자" userId="" providerId="Windows Live" clId="Web-{B2BBD5BA-EA10-4F82-8409-5C23D9A57B8D}" dt="2021-06-07T11:32:09.749" v="274" actId="1076"/>
        <pc:sldMkLst>
          <pc:docMk/>
          <pc:sldMk cId="3972403739" sldId="296"/>
        </pc:sldMkLst>
        <pc:spChg chg="mod">
          <ac:chgData name="게스트 사용자" userId="" providerId="Windows Live" clId="Web-{B2BBD5BA-EA10-4F82-8409-5C23D9A57B8D}" dt="2021-06-07T11:32:09.749" v="274" actId="1076"/>
          <ac:spMkLst>
            <pc:docMk/>
            <pc:sldMk cId="3972403739" sldId="296"/>
            <ac:spMk id="10" creationId="{1AB18C7C-A45E-4B20-960F-76EE7B33E617}"/>
          </ac:spMkLst>
        </pc:spChg>
      </pc:sldChg>
      <pc:sldChg chg="modSp">
        <pc:chgData name="게스트 사용자" userId="" providerId="Windows Live" clId="Web-{B2BBD5BA-EA10-4F82-8409-5C23D9A57B8D}" dt="2021-06-07T11:29:30.496" v="264" actId="1076"/>
        <pc:sldMkLst>
          <pc:docMk/>
          <pc:sldMk cId="916668401" sldId="297"/>
        </pc:sldMkLst>
        <pc:spChg chg="mod">
          <ac:chgData name="게스트 사용자" userId="" providerId="Windows Live" clId="Web-{B2BBD5BA-EA10-4F82-8409-5C23D9A57B8D}" dt="2021-06-07T11:29:30.496" v="264" actId="1076"/>
          <ac:spMkLst>
            <pc:docMk/>
            <pc:sldMk cId="916668401" sldId="297"/>
            <ac:spMk id="21" creationId="{762D0869-A01B-411F-A0C6-7FC70EA23345}"/>
          </ac:spMkLst>
        </pc:spChg>
      </pc:sldChg>
      <pc:sldChg chg="modSp">
        <pc:chgData name="게스트 사용자" userId="" providerId="Windows Live" clId="Web-{B2BBD5BA-EA10-4F82-8409-5C23D9A57B8D}" dt="2021-06-07T10:18:19.769" v="13" actId="1076"/>
        <pc:sldMkLst>
          <pc:docMk/>
          <pc:sldMk cId="2069587074" sldId="298"/>
        </pc:sldMkLst>
        <pc:picChg chg="mod">
          <ac:chgData name="게스트 사용자" userId="" providerId="Windows Live" clId="Web-{B2BBD5BA-EA10-4F82-8409-5C23D9A57B8D}" dt="2021-06-07T10:18:19.769" v="13" actId="1076"/>
          <ac:picMkLst>
            <pc:docMk/>
            <pc:sldMk cId="2069587074" sldId="298"/>
            <ac:picMk id="3" creationId="{87CC4C2F-00EF-44C9-AA62-7D9E7D9F3F92}"/>
          </ac:picMkLst>
        </pc:picChg>
      </pc:sldChg>
      <pc:sldChg chg="modSp">
        <pc:chgData name="게스트 사용자" userId="" providerId="Windows Live" clId="Web-{B2BBD5BA-EA10-4F82-8409-5C23D9A57B8D}" dt="2021-06-07T10:20:28.381" v="36" actId="20577"/>
        <pc:sldMkLst>
          <pc:docMk/>
          <pc:sldMk cId="4192159856" sldId="299"/>
        </pc:sldMkLst>
        <pc:spChg chg="mod">
          <ac:chgData name="게스트 사용자" userId="" providerId="Windows Live" clId="Web-{B2BBD5BA-EA10-4F82-8409-5C23D9A57B8D}" dt="2021-06-07T10:20:28.381" v="36" actId="20577"/>
          <ac:spMkLst>
            <pc:docMk/>
            <pc:sldMk cId="4192159856" sldId="299"/>
            <ac:spMk id="27" creationId="{7A65F582-4B4E-43E4-8575-7CF5917372C8}"/>
          </ac:spMkLst>
        </pc:spChg>
      </pc:sldChg>
      <pc:sldChg chg="modSp add replId">
        <pc:chgData name="게스트 사용자" userId="" providerId="Windows Live" clId="Web-{B2BBD5BA-EA10-4F82-8409-5C23D9A57B8D}" dt="2021-06-07T11:38:11.833" v="312" actId="20577"/>
        <pc:sldMkLst>
          <pc:docMk/>
          <pc:sldMk cId="4104374640" sldId="300"/>
        </pc:sldMkLst>
        <pc:spChg chg="mod">
          <ac:chgData name="게스트 사용자" userId="" providerId="Windows Live" clId="Web-{B2BBD5BA-EA10-4F82-8409-5C23D9A57B8D}" dt="2021-06-07T11:38:11.833" v="312" actId="20577"/>
          <ac:spMkLst>
            <pc:docMk/>
            <pc:sldMk cId="4104374640" sldId="300"/>
            <ac:spMk id="13" creationId="{050E4676-7F88-4469-B1B5-2F3B889483C3}"/>
          </ac:spMkLst>
        </pc:spChg>
        <pc:spChg chg="mod">
          <ac:chgData name="게스트 사용자" userId="" providerId="Windows Live" clId="Web-{B2BBD5BA-EA10-4F82-8409-5C23D9A57B8D}" dt="2021-06-07T11:36:06.800" v="290" actId="20577"/>
          <ac:spMkLst>
            <pc:docMk/>
            <pc:sldMk cId="4104374640" sldId="300"/>
            <ac:spMk id="15" creationId="{44E605B7-3423-4A92-B325-69B1DA400D9F}"/>
          </ac:spMkLst>
        </pc:spChg>
      </pc:sldChg>
    </pc:docChg>
  </pc:docChgLst>
  <pc:docChgLst>
    <pc:chgData name="게스트 사용자" providerId="Windows Live" clId="Web-{0E1403CE-3972-49F4-944F-A1C41B43EEF3}"/>
    <pc:docChg chg="modSld">
      <pc:chgData name="게스트 사용자" userId="" providerId="Windows Live" clId="Web-{0E1403CE-3972-49F4-944F-A1C41B43EEF3}" dt="2021-06-07T14:44:27.725" v="10" actId="1076"/>
      <pc:docMkLst>
        <pc:docMk/>
      </pc:docMkLst>
      <pc:sldChg chg="modSp">
        <pc:chgData name="게스트 사용자" userId="" providerId="Windows Live" clId="Web-{0E1403CE-3972-49F4-944F-A1C41B43EEF3}" dt="2021-06-07T14:44:27.725" v="10" actId="1076"/>
        <pc:sldMkLst>
          <pc:docMk/>
          <pc:sldMk cId="0" sldId="263"/>
        </pc:sldMkLst>
        <pc:spChg chg="mod">
          <ac:chgData name="게스트 사용자" userId="" providerId="Windows Live" clId="Web-{0E1403CE-3972-49F4-944F-A1C41B43EEF3}" dt="2021-06-07T14:44:27.725" v="10" actId="1076"/>
          <ac:spMkLst>
            <pc:docMk/>
            <pc:sldMk cId="0" sldId="263"/>
            <ac:spMk id="13" creationId="{12B15AB7-F585-4711-A30C-42E7AF4B0652}"/>
          </ac:spMkLst>
        </pc:spChg>
      </pc:sldChg>
      <pc:sldChg chg="modSp modMedia">
        <pc:chgData name="게스트 사용자" userId="" providerId="Windows Live" clId="Web-{0E1403CE-3972-49F4-944F-A1C41B43EEF3}" dt="2021-06-07T14:39:21.436" v="1"/>
        <pc:sldMkLst>
          <pc:docMk/>
          <pc:sldMk cId="518491140" sldId="288"/>
        </pc:sldMkLst>
        <pc:picChg chg="mod">
          <ac:chgData name="게스트 사용자" userId="" providerId="Windows Live" clId="Web-{0E1403CE-3972-49F4-944F-A1C41B43EEF3}" dt="2021-06-07T14:39:21.436" v="1"/>
          <ac:picMkLst>
            <pc:docMk/>
            <pc:sldMk cId="518491140" sldId="288"/>
            <ac:picMk id="7" creationId="{CD058B80-7A47-40BC-B983-3C43856C8394}"/>
          </ac:picMkLst>
        </pc:picChg>
        <pc:picChg chg="ord">
          <ac:chgData name="게스트 사용자" userId="" providerId="Windows Live" clId="Web-{0E1403CE-3972-49F4-944F-A1C41B43EEF3}" dt="2021-06-07T14:39:12.218" v="0"/>
          <ac:picMkLst>
            <pc:docMk/>
            <pc:sldMk cId="518491140" sldId="288"/>
            <ac:picMk id="16" creationId="{F890A477-B159-4C25-9156-F0F4929BA526}"/>
          </ac:picMkLst>
        </pc:picChg>
      </pc:sldChg>
    </pc:docChg>
  </pc:docChgLst>
  <pc:docChgLst>
    <pc:chgData name="게스트 사용자" providerId="Windows Live" clId="Web-{DA67748F-ED2F-477D-B3C2-F53AB1F16E52}"/>
    <pc:docChg chg="addSld delSld modSld">
      <pc:chgData name="게스트 사용자" userId="" providerId="Windows Live" clId="Web-{DA67748F-ED2F-477D-B3C2-F53AB1F16E52}" dt="2021-06-06T08:54:29.526" v="655" actId="20577"/>
      <pc:docMkLst>
        <pc:docMk/>
      </pc:docMkLst>
      <pc:sldChg chg="modSp">
        <pc:chgData name="게스트 사용자" userId="" providerId="Windows Live" clId="Web-{DA67748F-ED2F-477D-B3C2-F53AB1F16E52}" dt="2021-06-06T08:31:26.406" v="214" actId="14100"/>
        <pc:sldMkLst>
          <pc:docMk/>
          <pc:sldMk cId="0" sldId="263"/>
        </pc:sldMkLst>
        <pc:spChg chg="mod">
          <ac:chgData name="게스트 사용자" userId="" providerId="Windows Live" clId="Web-{DA67748F-ED2F-477D-B3C2-F53AB1F16E52}" dt="2021-06-06T08:31:26.406" v="214" actId="14100"/>
          <ac:spMkLst>
            <pc:docMk/>
            <pc:sldMk cId="0" sldId="263"/>
            <ac:spMk id="13" creationId="{12B15AB7-F585-4711-A30C-42E7AF4B0652}"/>
          </ac:spMkLst>
        </pc:spChg>
      </pc:sldChg>
      <pc:sldChg chg="addSp delSp modSp">
        <pc:chgData name="게스트 사용자" userId="" providerId="Windows Live" clId="Web-{DA67748F-ED2F-477D-B3C2-F53AB1F16E52}" dt="2021-06-06T08:54:29.526" v="655" actId="20577"/>
        <pc:sldMkLst>
          <pc:docMk/>
          <pc:sldMk cId="0" sldId="269"/>
        </pc:sldMkLst>
        <pc:spChg chg="add del mod">
          <ac:chgData name="게스트 사용자" userId="" providerId="Windows Live" clId="Web-{DA67748F-ED2F-477D-B3C2-F53AB1F16E52}" dt="2021-06-06T08:52:43.696" v="641"/>
          <ac:spMkLst>
            <pc:docMk/>
            <pc:sldMk cId="0" sldId="269"/>
            <ac:spMk id="2" creationId="{B3136A79-F68E-4438-BA72-A54D53819B6B}"/>
          </ac:spMkLst>
        </pc:spChg>
        <pc:spChg chg="add mod">
          <ac:chgData name="게스트 사용자" userId="" providerId="Windows Live" clId="Web-{DA67748F-ED2F-477D-B3C2-F53AB1F16E52}" dt="2021-06-06T08:54:29.526" v="655" actId="20577"/>
          <ac:spMkLst>
            <pc:docMk/>
            <pc:sldMk cId="0" sldId="269"/>
            <ac:spMk id="4" creationId="{BAFAC99A-8B64-40CC-8451-79C23BF39F28}"/>
          </ac:spMkLst>
        </pc:spChg>
        <pc:picChg chg="del">
          <ac:chgData name="게스트 사용자" userId="" providerId="Windows Live" clId="Web-{DA67748F-ED2F-477D-B3C2-F53AB1F16E52}" dt="2021-06-06T08:52:22.649" v="636"/>
          <ac:picMkLst>
            <pc:docMk/>
            <pc:sldMk cId="0" sldId="269"/>
            <ac:picMk id="13" creationId="{00000000-0000-0000-0000-000000000000}"/>
          </ac:picMkLst>
        </pc:picChg>
      </pc:sldChg>
      <pc:sldChg chg="addSp delSp modSp add replId">
        <pc:chgData name="게스트 사용자" userId="" providerId="Windows Live" clId="Web-{DA67748F-ED2F-477D-B3C2-F53AB1F16E52}" dt="2021-06-06T08:31:07.218" v="213" actId="14100"/>
        <pc:sldMkLst>
          <pc:docMk/>
          <pc:sldMk cId="327502403" sldId="270"/>
        </pc:sldMkLst>
        <pc:spChg chg="add mod">
          <ac:chgData name="게스트 사용자" userId="" providerId="Windows Live" clId="Web-{DA67748F-ED2F-477D-B3C2-F53AB1F16E52}" dt="2021-06-06T08:27:54.370" v="13" actId="20577"/>
          <ac:spMkLst>
            <pc:docMk/>
            <pc:sldMk cId="327502403" sldId="270"/>
            <ac:spMk id="2" creationId="{4AF5ED99-2A97-4D06-A102-2CF6980B7C9C}"/>
          </ac:spMkLst>
        </pc:spChg>
        <pc:spChg chg="add mod">
          <ac:chgData name="게스트 사용자" userId="" providerId="Windows Live" clId="Web-{DA67748F-ED2F-477D-B3C2-F53AB1F16E52}" dt="2021-06-06T08:31:07.218" v="213" actId="14100"/>
          <ac:spMkLst>
            <pc:docMk/>
            <pc:sldMk cId="327502403" sldId="270"/>
            <ac:spMk id="4" creationId="{C341999A-F7F1-428D-93E8-D163E5006A74}"/>
          </ac:spMkLst>
        </pc:spChg>
        <pc:spChg chg="add del">
          <ac:chgData name="게스트 사용자" userId="" providerId="Windows Live" clId="Web-{DA67748F-ED2F-477D-B3C2-F53AB1F16E52}" dt="2021-06-06T08:28:59.715" v="65"/>
          <ac:spMkLst>
            <pc:docMk/>
            <pc:sldMk cId="327502403" sldId="270"/>
            <ac:spMk id="9" creationId="{DDAE7A60-B07C-4AF1-80FA-1E90B6D4F73A}"/>
          </ac:spMkLst>
        </pc:spChg>
        <pc:spChg chg="add mod">
          <ac:chgData name="게스트 사용자" userId="" providerId="Windows Live" clId="Web-{DA67748F-ED2F-477D-B3C2-F53AB1F16E52}" dt="2021-06-06T08:30:43.342" v="181" actId="1076"/>
          <ac:spMkLst>
            <pc:docMk/>
            <pc:sldMk cId="327502403" sldId="270"/>
            <ac:spMk id="17" creationId="{6688B637-5277-491E-9D75-AE1C5ABB7055}"/>
          </ac:spMkLst>
        </pc:spChg>
        <pc:spChg chg="add del">
          <ac:chgData name="게스트 사용자" userId="" providerId="Windows Live" clId="Web-{DA67748F-ED2F-477D-B3C2-F53AB1F16E52}" dt="2021-06-06T08:29:19.153" v="77"/>
          <ac:spMkLst>
            <pc:docMk/>
            <pc:sldMk cId="327502403" sldId="270"/>
            <ac:spMk id="18" creationId="{46862635-E9B8-4D82-81EB-6BA1A5C8F535}"/>
          </ac:spMkLst>
        </pc:spChg>
        <pc:picChg chg="del mod">
          <ac:chgData name="게스트 사용자" userId="" providerId="Windows Live" clId="Web-{DA67748F-ED2F-477D-B3C2-F53AB1F16E52}" dt="2021-06-06T08:28:07.543" v="15"/>
          <ac:picMkLst>
            <pc:docMk/>
            <pc:sldMk cId="327502403" sldId="270"/>
            <ac:picMk id="7" creationId="{00000000-0000-0000-0000-000000000000}"/>
          </ac:picMkLst>
        </pc:picChg>
        <pc:picChg chg="del">
          <ac:chgData name="게스트 사용자" userId="" providerId="Windows Live" clId="Web-{DA67748F-ED2F-477D-B3C2-F53AB1F16E52}" dt="2021-06-06T08:26:52.854" v="1"/>
          <ac:picMkLst>
            <pc:docMk/>
            <pc:sldMk cId="327502403" sldId="270"/>
            <ac:picMk id="8" creationId="{00000000-0000-0000-0000-000000000000}"/>
          </ac:picMkLst>
        </pc:picChg>
        <pc:picChg chg="add del mod">
          <ac:chgData name="게스트 사용자" userId="" providerId="Windows Live" clId="Web-{DA67748F-ED2F-477D-B3C2-F53AB1F16E52}" dt="2021-06-06T08:29:43.779" v="96"/>
          <ac:picMkLst>
            <pc:docMk/>
            <pc:sldMk cId="327502403" sldId="270"/>
            <ac:picMk id="11" creationId="{8BA8D1FF-AFFE-4F0E-B9B6-F227076E886E}"/>
          </ac:picMkLst>
        </pc:picChg>
        <pc:picChg chg="del">
          <ac:chgData name="게스트 사용자" userId="" providerId="Windows Live" clId="Web-{DA67748F-ED2F-477D-B3C2-F53AB1F16E52}" dt="2021-06-06T08:28:51.168" v="63"/>
          <ac:picMkLst>
            <pc:docMk/>
            <pc:sldMk cId="327502403" sldId="270"/>
            <ac:picMk id="12" creationId="{00000000-0000-0000-0000-000000000000}"/>
          </ac:picMkLst>
        </pc:picChg>
      </pc:sldChg>
      <pc:sldChg chg="new del">
        <pc:chgData name="게스트 사용자" userId="" providerId="Windows Live" clId="Web-{DA67748F-ED2F-477D-B3C2-F53AB1F16E52}" dt="2021-06-06T08:33:00.720" v="219"/>
        <pc:sldMkLst>
          <pc:docMk/>
          <pc:sldMk cId="539005691" sldId="272"/>
        </pc:sldMkLst>
      </pc:sldChg>
      <pc:sldChg chg="new del">
        <pc:chgData name="게스트 사용자" userId="" providerId="Windows Live" clId="Web-{DA67748F-ED2F-477D-B3C2-F53AB1F16E52}" dt="2021-06-06T08:32:04.735" v="216"/>
        <pc:sldMkLst>
          <pc:docMk/>
          <pc:sldMk cId="3480405022" sldId="272"/>
        </pc:sldMkLst>
      </pc:sldChg>
      <pc:sldChg chg="addSp delSp modSp add replId">
        <pc:chgData name="게스트 사용자" userId="" providerId="Windows Live" clId="Web-{DA67748F-ED2F-477D-B3C2-F53AB1F16E52}" dt="2021-06-06T08:51:56.102" v="635" actId="1076"/>
        <pc:sldMkLst>
          <pc:docMk/>
          <pc:sldMk cId="3793380510" sldId="273"/>
        </pc:sldMkLst>
        <pc:spChg chg="add mod">
          <ac:chgData name="게스트 사용자" userId="" providerId="Windows Live" clId="Web-{DA67748F-ED2F-477D-B3C2-F53AB1F16E52}" dt="2021-06-06T08:33:48.002" v="249" actId="1076"/>
          <ac:spMkLst>
            <pc:docMk/>
            <pc:sldMk cId="3793380510" sldId="273"/>
            <ac:spMk id="8" creationId="{EF48B4D7-8433-4A95-BB6F-21D20C1CE020}"/>
          </ac:spMkLst>
        </pc:spChg>
        <pc:spChg chg="add mod">
          <ac:chgData name="게스트 사용자" userId="" providerId="Windows Live" clId="Web-{DA67748F-ED2F-477D-B3C2-F53AB1F16E52}" dt="2021-06-06T08:34:43.160" v="259" actId="1076"/>
          <ac:spMkLst>
            <pc:docMk/>
            <pc:sldMk cId="3793380510" sldId="273"/>
            <ac:spMk id="10" creationId="{D85EB308-962E-4777-9AE6-CEA54082B57C}"/>
          </ac:spMkLst>
        </pc:spChg>
        <pc:spChg chg="add mod">
          <ac:chgData name="게스트 사용자" userId="" providerId="Windows Live" clId="Web-{DA67748F-ED2F-477D-B3C2-F53AB1F16E52}" dt="2021-06-06T08:51:33.414" v="631" actId="1076"/>
          <ac:spMkLst>
            <pc:docMk/>
            <pc:sldMk cId="3793380510" sldId="273"/>
            <ac:spMk id="14" creationId="{F1C45FB5-649D-45F0-B420-2A35F6636FE5}"/>
          </ac:spMkLst>
        </pc:spChg>
        <pc:grpChg chg="del">
          <ac:chgData name="게스트 사용자" userId="" providerId="Windows Live" clId="Web-{DA67748F-ED2F-477D-B3C2-F53AB1F16E52}" dt="2021-06-06T08:33:11.830" v="232"/>
          <ac:grpSpMkLst>
            <pc:docMk/>
            <pc:sldMk cId="3793380510" sldId="273"/>
            <ac:grpSpMk id="1001" creationId="{00000000-0000-0000-0000-000000000000}"/>
          </ac:grpSpMkLst>
        </pc:grpChg>
        <pc:grpChg chg="del">
          <ac:chgData name="게스트 사용자" userId="" providerId="Windows Live" clId="Web-{DA67748F-ED2F-477D-B3C2-F53AB1F16E52}" dt="2021-06-06T08:33:14.049" v="234"/>
          <ac:grpSpMkLst>
            <pc:docMk/>
            <pc:sldMk cId="3793380510" sldId="273"/>
            <ac:grpSpMk id="1002" creationId="{00000000-0000-0000-0000-000000000000}"/>
          </ac:grpSpMkLst>
        </pc:grpChg>
        <pc:grpChg chg="del">
          <ac:chgData name="게스트 사용자" userId="" providerId="Windows Live" clId="Web-{DA67748F-ED2F-477D-B3C2-F53AB1F16E52}" dt="2021-06-06T08:33:15.533" v="236"/>
          <ac:grpSpMkLst>
            <pc:docMk/>
            <pc:sldMk cId="3793380510" sldId="273"/>
            <ac:grpSpMk id="1003" creationId="{00000000-0000-0000-0000-000000000000}"/>
          </ac:grpSpMkLst>
        </pc:grpChg>
        <pc:grpChg chg="del">
          <ac:chgData name="게스트 사용자" userId="" providerId="Windows Live" clId="Web-{DA67748F-ED2F-477D-B3C2-F53AB1F16E52}" dt="2021-06-06T08:33:16.908" v="238"/>
          <ac:grpSpMkLst>
            <pc:docMk/>
            <pc:sldMk cId="3793380510" sldId="273"/>
            <ac:grpSpMk id="1004" creationId="{00000000-0000-0000-0000-000000000000}"/>
          </ac:grpSpMkLst>
        </pc:grpChg>
        <pc:grpChg chg="del">
          <ac:chgData name="게스트 사용자" userId="" providerId="Windows Live" clId="Web-{DA67748F-ED2F-477D-B3C2-F53AB1F16E52}" dt="2021-06-06T08:33:10.064" v="222"/>
          <ac:grpSpMkLst>
            <pc:docMk/>
            <pc:sldMk cId="3793380510" sldId="273"/>
            <ac:grpSpMk id="1005" creationId="{00000000-0000-0000-0000-000000000000}"/>
          </ac:grpSpMkLst>
        </pc:grpChg>
        <pc:grpChg chg="del">
          <ac:chgData name="게스트 사용자" userId="" providerId="Windows Live" clId="Web-{DA67748F-ED2F-477D-B3C2-F53AB1F16E52}" dt="2021-06-06T08:33:10.064" v="221"/>
          <ac:grpSpMkLst>
            <pc:docMk/>
            <pc:sldMk cId="3793380510" sldId="273"/>
            <ac:grpSpMk id="1006" creationId="{00000000-0000-0000-0000-000000000000}"/>
          </ac:grpSpMkLst>
        </pc:grpChg>
        <pc:grpChg chg="del">
          <ac:chgData name="게스트 사용자" userId="" providerId="Windows Live" clId="Web-{DA67748F-ED2F-477D-B3C2-F53AB1F16E52}" dt="2021-06-06T08:33:10.064" v="220"/>
          <ac:grpSpMkLst>
            <pc:docMk/>
            <pc:sldMk cId="3793380510" sldId="273"/>
            <ac:grpSpMk id="1007" creationId="{00000000-0000-0000-0000-000000000000}"/>
          </ac:grpSpMkLst>
        </pc:grpChg>
        <pc:grpChg chg="mod">
          <ac:chgData name="게스트 사용자" userId="" providerId="Windows Live" clId="Web-{DA67748F-ED2F-477D-B3C2-F53AB1F16E52}" dt="2021-06-06T08:50:37.131" v="624" actId="14100"/>
          <ac:grpSpMkLst>
            <pc:docMk/>
            <pc:sldMk cId="3793380510" sldId="273"/>
            <ac:grpSpMk id="1008" creationId="{00000000-0000-0000-0000-000000000000}"/>
          </ac:grpSpMkLst>
        </pc:grpChg>
        <pc:grpChg chg="mod">
          <ac:chgData name="게스트 사용자" userId="" providerId="Windows Live" clId="Web-{DA67748F-ED2F-477D-B3C2-F53AB1F16E52}" dt="2021-06-06T08:51:56.102" v="635" actId="1076"/>
          <ac:grpSpMkLst>
            <pc:docMk/>
            <pc:sldMk cId="3793380510" sldId="273"/>
            <ac:grpSpMk id="1009" creationId="{00000000-0000-0000-0000-000000000000}"/>
          </ac:grpSpMkLst>
        </pc:grpChg>
        <pc:grpChg chg="mod">
          <ac:chgData name="게스트 사용자" userId="" providerId="Windows Live" clId="Web-{DA67748F-ED2F-477D-B3C2-F53AB1F16E52}" dt="2021-06-06T08:51:25.085" v="630" actId="1076"/>
          <ac:grpSpMkLst>
            <pc:docMk/>
            <pc:sldMk cId="3793380510" sldId="273"/>
            <ac:grpSpMk id="1010" creationId="{00000000-0000-0000-0000-000000000000}"/>
          </ac:grpSpMkLst>
        </pc:grpChg>
        <pc:picChg chg="del">
          <ac:chgData name="게스트 사용자" userId="" providerId="Windows Live" clId="Web-{DA67748F-ED2F-477D-B3C2-F53AB1F16E52}" dt="2021-06-06T08:33:27.596" v="240"/>
          <ac:picMkLst>
            <pc:docMk/>
            <pc:sldMk cId="3793380510" sldId="273"/>
            <ac:picMk id="4" creationId="{00000000-0000-0000-0000-000000000000}"/>
          </ac:picMkLst>
        </pc:picChg>
        <pc:picChg chg="del">
          <ac:chgData name="게스트 사용자" userId="" providerId="Windows Live" clId="Web-{DA67748F-ED2F-477D-B3C2-F53AB1F16E52}" dt="2021-06-06T08:35:19.801" v="273"/>
          <ac:picMkLst>
            <pc:docMk/>
            <pc:sldMk cId="3793380510" sldId="273"/>
            <ac:picMk id="5" creationId="{00000000-0000-0000-0000-000000000000}"/>
          </ac:picMkLst>
        </pc:picChg>
        <pc:picChg chg="del">
          <ac:chgData name="게스트 사용자" userId="" providerId="Windows Live" clId="Web-{DA67748F-ED2F-477D-B3C2-F53AB1F16E52}" dt="2021-06-06T08:33:10.080" v="231"/>
          <ac:picMkLst>
            <pc:docMk/>
            <pc:sldMk cId="3793380510" sldId="273"/>
            <ac:picMk id="6" creationId="{00000000-0000-0000-0000-000000000000}"/>
          </ac:picMkLst>
        </pc:picChg>
        <pc:picChg chg="del">
          <ac:chgData name="게스트 사용자" userId="" providerId="Windows Live" clId="Web-{DA67748F-ED2F-477D-B3C2-F53AB1F16E52}" dt="2021-06-06T08:33:13.017" v="233"/>
          <ac:picMkLst>
            <pc:docMk/>
            <pc:sldMk cId="3793380510" sldId="273"/>
            <ac:picMk id="7" creationId="{00000000-0000-0000-0000-000000000000}"/>
          </ac:picMkLst>
        </pc:picChg>
        <pc:picChg chg="del">
          <ac:chgData name="게스트 사용자" userId="" providerId="Windows Live" clId="Web-{DA67748F-ED2F-477D-B3C2-F53AB1F16E52}" dt="2021-06-06T08:33:10.080" v="230"/>
          <ac:picMkLst>
            <pc:docMk/>
            <pc:sldMk cId="3793380510" sldId="273"/>
            <ac:picMk id="11" creationId="{00000000-0000-0000-0000-000000000000}"/>
          </ac:picMkLst>
        </pc:picChg>
        <pc:picChg chg="del">
          <ac:chgData name="게스트 사용자" userId="" providerId="Windows Live" clId="Web-{DA67748F-ED2F-477D-B3C2-F53AB1F16E52}" dt="2021-06-06T08:33:10.080" v="229"/>
          <ac:picMkLst>
            <pc:docMk/>
            <pc:sldMk cId="3793380510" sldId="273"/>
            <ac:picMk id="12" creationId="{00000000-0000-0000-0000-000000000000}"/>
          </ac:picMkLst>
        </pc:picChg>
        <pc:picChg chg="del">
          <ac:chgData name="게스트 사용자" userId="" providerId="Windows Live" clId="Web-{DA67748F-ED2F-477D-B3C2-F53AB1F16E52}" dt="2021-06-06T08:33:14.533" v="235"/>
          <ac:picMkLst>
            <pc:docMk/>
            <pc:sldMk cId="3793380510" sldId="273"/>
            <ac:picMk id="13" creationId="{00000000-0000-0000-0000-000000000000}"/>
          </ac:picMkLst>
        </pc:picChg>
        <pc:picChg chg="add mod">
          <ac:chgData name="게스트 사용자" userId="" providerId="Windows Live" clId="Web-{DA67748F-ED2F-477D-B3C2-F53AB1F16E52}" dt="2021-06-06T08:51:36.132" v="632" actId="1076"/>
          <ac:picMkLst>
            <pc:docMk/>
            <pc:sldMk cId="3793380510" sldId="273"/>
            <ac:picMk id="16" creationId="{5AF180E4-5F54-44D9-9439-62FCFB68A92D}"/>
          </ac:picMkLst>
        </pc:picChg>
        <pc:picChg chg="del">
          <ac:chgData name="게스트 사용자" userId="" providerId="Windows Live" clId="Web-{DA67748F-ED2F-477D-B3C2-F53AB1F16E52}" dt="2021-06-06T08:33:10.080" v="228"/>
          <ac:picMkLst>
            <pc:docMk/>
            <pc:sldMk cId="3793380510" sldId="273"/>
            <ac:picMk id="17" creationId="{00000000-0000-0000-0000-000000000000}"/>
          </ac:picMkLst>
        </pc:picChg>
        <pc:picChg chg="del">
          <ac:chgData name="게스트 사용자" userId="" providerId="Windows Live" clId="Web-{DA67748F-ED2F-477D-B3C2-F53AB1F16E52}" dt="2021-06-06T08:33:10.080" v="227"/>
          <ac:picMkLst>
            <pc:docMk/>
            <pc:sldMk cId="3793380510" sldId="273"/>
            <ac:picMk id="18" creationId="{00000000-0000-0000-0000-000000000000}"/>
          </ac:picMkLst>
        </pc:picChg>
        <pc:picChg chg="del">
          <ac:chgData name="게스트 사용자" userId="" providerId="Windows Live" clId="Web-{DA67748F-ED2F-477D-B3C2-F53AB1F16E52}" dt="2021-06-06T08:33:15.970" v="237"/>
          <ac:picMkLst>
            <pc:docMk/>
            <pc:sldMk cId="3793380510" sldId="273"/>
            <ac:picMk id="19" creationId="{00000000-0000-0000-0000-000000000000}"/>
          </ac:picMkLst>
        </pc:picChg>
        <pc:picChg chg="del">
          <ac:chgData name="게스트 사용자" userId="" providerId="Windows Live" clId="Web-{DA67748F-ED2F-477D-B3C2-F53AB1F16E52}" dt="2021-06-06T08:33:10.080" v="226"/>
          <ac:picMkLst>
            <pc:docMk/>
            <pc:sldMk cId="3793380510" sldId="273"/>
            <ac:picMk id="23" creationId="{00000000-0000-0000-0000-000000000000}"/>
          </ac:picMkLst>
        </pc:picChg>
        <pc:picChg chg="del">
          <ac:chgData name="게스트 사용자" userId="" providerId="Windows Live" clId="Web-{DA67748F-ED2F-477D-B3C2-F53AB1F16E52}" dt="2021-06-06T08:33:10.064" v="225"/>
          <ac:picMkLst>
            <pc:docMk/>
            <pc:sldMk cId="3793380510" sldId="273"/>
            <ac:picMk id="24" creationId="{00000000-0000-0000-0000-000000000000}"/>
          </ac:picMkLst>
        </pc:picChg>
        <pc:picChg chg="del">
          <ac:chgData name="게스트 사용자" userId="" providerId="Windows Live" clId="Web-{DA67748F-ED2F-477D-B3C2-F53AB1F16E52}" dt="2021-06-06T08:33:17.736" v="239"/>
          <ac:picMkLst>
            <pc:docMk/>
            <pc:sldMk cId="3793380510" sldId="273"/>
            <ac:picMk id="25" creationId="{00000000-0000-0000-0000-000000000000}"/>
          </ac:picMkLst>
        </pc:picChg>
        <pc:picChg chg="del">
          <ac:chgData name="게스트 사용자" userId="" providerId="Windows Live" clId="Web-{DA67748F-ED2F-477D-B3C2-F53AB1F16E52}" dt="2021-06-06T08:33:10.064" v="224"/>
          <ac:picMkLst>
            <pc:docMk/>
            <pc:sldMk cId="3793380510" sldId="273"/>
            <ac:picMk id="29" creationId="{00000000-0000-0000-0000-000000000000}"/>
          </ac:picMkLst>
        </pc:picChg>
        <pc:picChg chg="del">
          <ac:chgData name="게스트 사용자" userId="" providerId="Windows Live" clId="Web-{DA67748F-ED2F-477D-B3C2-F53AB1F16E52}" dt="2021-06-06T08:33:10.064" v="223"/>
          <ac:picMkLst>
            <pc:docMk/>
            <pc:sldMk cId="3793380510" sldId="273"/>
            <ac:picMk id="30" creationId="{00000000-0000-0000-0000-000000000000}"/>
          </ac:picMkLst>
        </pc:picChg>
        <pc:picChg chg="del">
          <ac:chgData name="게스트 사용자" userId="" providerId="Windows Live" clId="Web-{DA67748F-ED2F-477D-B3C2-F53AB1F16E52}" dt="2021-06-06T08:50:16.522" v="617"/>
          <ac:picMkLst>
            <pc:docMk/>
            <pc:sldMk cId="3793380510" sldId="273"/>
            <ac:picMk id="43" creationId="{00000000-0000-0000-0000-000000000000}"/>
          </ac:picMkLst>
        </pc:picChg>
      </pc:sldChg>
      <pc:sldChg chg="new del">
        <pc:chgData name="게스트 사용자" userId="" providerId="Windows Live" clId="Web-{DA67748F-ED2F-477D-B3C2-F53AB1F16E52}" dt="2021-06-06T08:36:22.615" v="282"/>
        <pc:sldMkLst>
          <pc:docMk/>
          <pc:sldMk cId="1165914806" sldId="274"/>
        </pc:sldMkLst>
      </pc:sldChg>
      <pc:sldChg chg="addSp delSp modSp add replId">
        <pc:chgData name="게스트 사용자" userId="" providerId="Windows Live" clId="Web-{DA67748F-ED2F-477D-B3C2-F53AB1F16E52}" dt="2021-06-06T08:50:10.412" v="616" actId="1076"/>
        <pc:sldMkLst>
          <pc:docMk/>
          <pc:sldMk cId="2348181538" sldId="274"/>
        </pc:sldMkLst>
        <pc:spChg chg="add mod">
          <ac:chgData name="게스트 사용자" userId="" providerId="Windows Live" clId="Web-{DA67748F-ED2F-477D-B3C2-F53AB1F16E52}" dt="2021-06-06T08:38:37.274" v="341" actId="1076"/>
          <ac:spMkLst>
            <pc:docMk/>
            <pc:sldMk cId="2348181538" sldId="274"/>
            <ac:spMk id="3" creationId="{0C35C9ED-E9A6-41F9-892B-436579AAA2E7}"/>
          </ac:spMkLst>
        </pc:spChg>
        <pc:spChg chg="add mod">
          <ac:chgData name="게스트 사용자" userId="" providerId="Windows Live" clId="Web-{DA67748F-ED2F-477D-B3C2-F53AB1F16E52}" dt="2021-06-06T08:40:12.572" v="393" actId="20577"/>
          <ac:spMkLst>
            <pc:docMk/>
            <pc:sldMk cId="2348181538" sldId="274"/>
            <ac:spMk id="5" creationId="{5588E43A-3D9F-462D-AE72-811B42B209CB}"/>
          </ac:spMkLst>
        </pc:spChg>
        <pc:spChg chg="add del mod">
          <ac:chgData name="게스트 사용자" userId="" providerId="Windows Live" clId="Web-{DA67748F-ED2F-477D-B3C2-F53AB1F16E52}" dt="2021-06-06T08:38:11.461" v="325"/>
          <ac:spMkLst>
            <pc:docMk/>
            <pc:sldMk cId="2348181538" sldId="274"/>
            <ac:spMk id="12" creationId="{367661C8-CADB-4D5D-9701-2BB6ADD95388}"/>
          </ac:spMkLst>
        </pc:spChg>
        <pc:spChg chg="add mod">
          <ac:chgData name="게스트 사용자" userId="" providerId="Windows Live" clId="Web-{DA67748F-ED2F-477D-B3C2-F53AB1F16E52}" dt="2021-06-06T08:40:51.339" v="409" actId="1076"/>
          <ac:spMkLst>
            <pc:docMk/>
            <pc:sldMk cId="2348181538" sldId="274"/>
            <ac:spMk id="18" creationId="{86758C02-0026-41E1-A39D-3B7E99EE2944}"/>
          </ac:spMkLst>
        </pc:spChg>
        <pc:spChg chg="add mod">
          <ac:chgData name="게스트 사용자" userId="" providerId="Windows Live" clId="Web-{DA67748F-ED2F-477D-B3C2-F53AB1F16E52}" dt="2021-06-06T08:41:29.043" v="421" actId="1076"/>
          <ac:spMkLst>
            <pc:docMk/>
            <pc:sldMk cId="2348181538" sldId="274"/>
            <ac:spMk id="20" creationId="{5DED46AF-DE5E-4D96-9425-D29CFEE80BE5}"/>
          </ac:spMkLst>
        </pc:spChg>
        <pc:spChg chg="add del mod">
          <ac:chgData name="게스트 사용자" userId="" providerId="Windows Live" clId="Web-{DA67748F-ED2F-477D-B3C2-F53AB1F16E52}" dt="2021-06-06T08:42:05.465" v="425"/>
          <ac:spMkLst>
            <pc:docMk/>
            <pc:sldMk cId="2348181538" sldId="274"/>
            <ac:spMk id="26" creationId="{9AF85930-416A-4BB9-885C-B58782EC9E0F}"/>
          </ac:spMkLst>
        </pc:spChg>
        <pc:spChg chg="add del mod">
          <ac:chgData name="게스트 사용자" userId="" providerId="Windows Live" clId="Web-{DA67748F-ED2F-477D-B3C2-F53AB1F16E52}" dt="2021-06-06T08:42:27.231" v="435"/>
          <ac:spMkLst>
            <pc:docMk/>
            <pc:sldMk cId="2348181538" sldId="274"/>
            <ac:spMk id="29" creationId="{40C1D729-3A6B-4763-BCAA-6B60554D70EE}"/>
          </ac:spMkLst>
        </pc:spChg>
        <pc:spChg chg="add mod">
          <ac:chgData name="게스트 사용자" userId="" providerId="Windows Live" clId="Web-{DA67748F-ED2F-477D-B3C2-F53AB1F16E52}" dt="2021-06-06T08:41:21.339" v="420" actId="20577"/>
          <ac:spMkLst>
            <pc:docMk/>
            <pc:sldMk cId="2348181538" sldId="274"/>
            <ac:spMk id="33" creationId="{55A00CD6-B074-45C2-A324-B9C81DFF2CDC}"/>
          </ac:spMkLst>
        </pc:spChg>
        <pc:grpChg chg="add">
          <ac:chgData name="게스트 사용자" userId="" providerId="Windows Live" clId="Web-{DA67748F-ED2F-477D-B3C2-F53AB1F16E52}" dt="2021-06-06T08:50:06.303" v="612"/>
          <ac:grpSpMkLst>
            <pc:docMk/>
            <pc:sldMk cId="2348181538" sldId="274"/>
            <ac:grpSpMk id="31" creationId="{498A30C2-744A-4DEA-8410-733C5F5F16FF}"/>
          </ac:grpSpMkLst>
        </pc:grpChg>
        <pc:grpChg chg="add mod">
          <ac:chgData name="게스트 사용자" userId="" providerId="Windows Live" clId="Web-{DA67748F-ED2F-477D-B3C2-F53AB1F16E52}" dt="2021-06-06T08:50:10.412" v="616" actId="1076"/>
          <ac:grpSpMkLst>
            <pc:docMk/>
            <pc:sldMk cId="2348181538" sldId="274"/>
            <ac:grpSpMk id="32" creationId="{D093067A-B313-4394-AEC4-E5EA27DAE172}"/>
          </ac:grpSpMkLst>
        </pc:grpChg>
        <pc:grpChg chg="add mod">
          <ac:chgData name="게스트 사용자" userId="" providerId="Windows Live" clId="Web-{DA67748F-ED2F-477D-B3C2-F53AB1F16E52}" dt="2021-06-06T08:50:08.803" v="615" actId="1076"/>
          <ac:grpSpMkLst>
            <pc:docMk/>
            <pc:sldMk cId="2348181538" sldId="274"/>
            <ac:grpSpMk id="34" creationId="{7D2B0760-A1E1-4973-BCFA-7A9883BCB2D2}"/>
          </ac:grpSpMkLst>
        </pc:grpChg>
        <pc:grpChg chg="del">
          <ac:chgData name="게스트 사용자" userId="" providerId="Windows Live" clId="Web-{DA67748F-ED2F-477D-B3C2-F53AB1F16E52}" dt="2021-06-06T08:36:33.084" v="287"/>
          <ac:grpSpMkLst>
            <pc:docMk/>
            <pc:sldMk cId="2348181538" sldId="274"/>
            <ac:grpSpMk id="1001" creationId="{00000000-0000-0000-0000-000000000000}"/>
          </ac:grpSpMkLst>
        </pc:grpChg>
        <pc:grpChg chg="del">
          <ac:chgData name="게스트 사용자" userId="" providerId="Windows Live" clId="Web-{DA67748F-ED2F-477D-B3C2-F53AB1F16E52}" dt="2021-06-06T08:36:29.037" v="285"/>
          <ac:grpSpMkLst>
            <pc:docMk/>
            <pc:sldMk cId="2348181538" sldId="274"/>
            <ac:grpSpMk id="1002" creationId="{00000000-0000-0000-0000-000000000000}"/>
          </ac:grpSpMkLst>
        </pc:grpChg>
        <pc:grpChg chg="del">
          <ac:chgData name="게스트 사용자" userId="" providerId="Windows Live" clId="Web-{DA67748F-ED2F-477D-B3C2-F53AB1F16E52}" dt="2021-06-06T08:36:31.037" v="286"/>
          <ac:grpSpMkLst>
            <pc:docMk/>
            <pc:sldMk cId="2348181538" sldId="274"/>
            <ac:grpSpMk id="1004" creationId="{00000000-0000-0000-0000-000000000000}"/>
          </ac:grpSpMkLst>
        </pc:grpChg>
        <pc:grpChg chg="add del">
          <ac:chgData name="게스트 사용자" userId="" providerId="Windows Live" clId="Web-{DA67748F-ED2F-477D-B3C2-F53AB1F16E52}" dt="2021-06-06T08:36:46.896" v="298"/>
          <ac:grpSpMkLst>
            <pc:docMk/>
            <pc:sldMk cId="2348181538" sldId="274"/>
            <ac:grpSpMk id="1006" creationId="{00000000-0000-0000-0000-000000000000}"/>
          </ac:grpSpMkLst>
        </pc:grpChg>
        <pc:picChg chg="add del">
          <ac:chgData name="게스트 사용자" userId="" providerId="Windows Live" clId="Web-{DA67748F-ED2F-477D-B3C2-F53AB1F16E52}" dt="2021-06-06T08:36:46.881" v="295"/>
          <ac:picMkLst>
            <pc:docMk/>
            <pc:sldMk cId="2348181538" sldId="274"/>
            <ac:picMk id="2" creationId="{00000000-0000-0000-0000-000000000000}"/>
          </ac:picMkLst>
        </pc:picChg>
        <pc:picChg chg="del">
          <ac:chgData name="게스트 사용자" userId="" providerId="Windows Live" clId="Web-{DA67748F-ED2F-477D-B3C2-F53AB1F16E52}" dt="2021-06-06T08:36:28.365" v="284"/>
          <ac:picMkLst>
            <pc:docMk/>
            <pc:sldMk cId="2348181538" sldId="274"/>
            <ac:picMk id="6" creationId="{00000000-0000-0000-0000-000000000000}"/>
          </ac:picMkLst>
        </pc:picChg>
        <pc:picChg chg="add del">
          <ac:chgData name="게스트 사용자" userId="" providerId="Windows Live" clId="Web-{DA67748F-ED2F-477D-B3C2-F53AB1F16E52}" dt="2021-06-06T08:36:48.709" v="301"/>
          <ac:picMkLst>
            <pc:docMk/>
            <pc:sldMk cId="2348181538" sldId="274"/>
            <ac:picMk id="7" creationId="{00000000-0000-0000-0000-000000000000}"/>
          </ac:picMkLst>
        </pc:picChg>
        <pc:picChg chg="del">
          <ac:chgData name="게스트 사용자" userId="" providerId="Windows Live" clId="Web-{DA67748F-ED2F-477D-B3C2-F53AB1F16E52}" dt="2021-06-06T08:36:34.412" v="288"/>
          <ac:picMkLst>
            <pc:docMk/>
            <pc:sldMk cId="2348181538" sldId="274"/>
            <ac:picMk id="8" creationId="{00000000-0000-0000-0000-000000000000}"/>
          </ac:picMkLst>
        </pc:picChg>
        <pc:picChg chg="add del">
          <ac:chgData name="게스트 사용자" userId="" providerId="Windows Live" clId="Web-{DA67748F-ED2F-477D-B3C2-F53AB1F16E52}" dt="2021-06-06T08:36:49.850" v="302"/>
          <ac:picMkLst>
            <pc:docMk/>
            <pc:sldMk cId="2348181538" sldId="274"/>
            <ac:picMk id="9" creationId="{00000000-0000-0000-0000-000000000000}"/>
          </ac:picMkLst>
        </pc:picChg>
        <pc:picChg chg="add del">
          <ac:chgData name="게스트 사용자" userId="" providerId="Windows Live" clId="Web-{DA67748F-ED2F-477D-B3C2-F53AB1F16E52}" dt="2021-06-06T08:39:13.087" v="360"/>
          <ac:picMkLst>
            <pc:docMk/>
            <pc:sldMk cId="2348181538" sldId="274"/>
            <ac:picMk id="10" creationId="{00000000-0000-0000-0000-000000000000}"/>
          </ac:picMkLst>
        </pc:picChg>
        <pc:picChg chg="add del mod">
          <ac:chgData name="게스트 사용자" userId="" providerId="Windows Live" clId="Web-{DA67748F-ED2F-477D-B3C2-F53AB1F16E52}" dt="2021-06-06T08:38:13.336" v="327"/>
          <ac:picMkLst>
            <pc:docMk/>
            <pc:sldMk cId="2348181538" sldId="274"/>
            <ac:picMk id="11" creationId="{864275C6-C42F-441F-ACB2-F2A7A9E21C2E}"/>
          </ac:picMkLst>
        </pc:picChg>
        <pc:picChg chg="add del mod">
          <ac:chgData name="게스트 사용자" userId="" providerId="Windows Live" clId="Web-{DA67748F-ED2F-477D-B3C2-F53AB1F16E52}" dt="2021-06-06T08:38:14.179" v="328"/>
          <ac:picMkLst>
            <pc:docMk/>
            <pc:sldMk cId="2348181538" sldId="274"/>
            <ac:picMk id="14" creationId="{A1E325EE-B427-4F2B-BDF8-FCEF85F195D3}"/>
          </ac:picMkLst>
        </pc:picChg>
        <pc:picChg chg="add del mod">
          <ac:chgData name="게스트 사용자" userId="" providerId="Windows Live" clId="Web-{DA67748F-ED2F-477D-B3C2-F53AB1F16E52}" dt="2021-06-06T08:38:15.164" v="329"/>
          <ac:picMkLst>
            <pc:docMk/>
            <pc:sldMk cId="2348181538" sldId="274"/>
            <ac:picMk id="19" creationId="{7C3D07B2-13E7-4057-99E8-69F32BDB277B}"/>
          </ac:picMkLst>
        </pc:picChg>
        <pc:picChg chg="add mod">
          <ac:chgData name="게스트 사용자" userId="" providerId="Windows Live" clId="Web-{DA67748F-ED2F-477D-B3C2-F53AB1F16E52}" dt="2021-06-06T08:42:19.559" v="431" actId="1076"/>
          <ac:picMkLst>
            <pc:docMk/>
            <pc:sldMk cId="2348181538" sldId="274"/>
            <ac:picMk id="22" creationId="{9FE7083F-100A-42FB-B9F8-C208626C11A3}"/>
          </ac:picMkLst>
        </pc:picChg>
        <pc:picChg chg="add mod">
          <ac:chgData name="게스트 사용자" userId="" providerId="Windows Live" clId="Web-{DA67748F-ED2F-477D-B3C2-F53AB1F16E52}" dt="2021-06-06T08:42:49.185" v="443" actId="1076"/>
          <ac:picMkLst>
            <pc:docMk/>
            <pc:sldMk cId="2348181538" sldId="274"/>
            <ac:picMk id="27" creationId="{EEF5B0DF-4183-493D-A6FD-3A72C41E0C85}"/>
          </ac:picMkLst>
        </pc:picChg>
        <pc:picChg chg="add del">
          <ac:chgData name="게스트 사용자" userId="" providerId="Windows Live" clId="Web-{DA67748F-ED2F-477D-B3C2-F53AB1F16E52}" dt="2021-06-06T08:36:46.896" v="299"/>
          <ac:picMkLst>
            <pc:docMk/>
            <pc:sldMk cId="2348181538" sldId="274"/>
            <ac:picMk id="30" creationId="{00000000-0000-0000-0000-000000000000}"/>
          </ac:picMkLst>
        </pc:picChg>
      </pc:sldChg>
      <pc:sldChg chg="addSp delSp modSp add replId">
        <pc:chgData name="게스트 사용자" userId="" providerId="Windows Live" clId="Web-{DA67748F-ED2F-477D-B3C2-F53AB1F16E52}" dt="2021-06-06T08:50:02.803" v="611" actId="1076"/>
        <pc:sldMkLst>
          <pc:docMk/>
          <pc:sldMk cId="1958645911" sldId="277"/>
        </pc:sldMkLst>
        <pc:spChg chg="mod">
          <ac:chgData name="게스트 사용자" userId="" providerId="Windows Live" clId="Web-{DA67748F-ED2F-477D-B3C2-F53AB1F16E52}" dt="2021-06-06T08:43:36.467" v="460" actId="1076"/>
          <ac:spMkLst>
            <pc:docMk/>
            <pc:sldMk cId="1958645911" sldId="277"/>
            <ac:spMk id="5" creationId="{5588E43A-3D9F-462D-AE72-811B42B209CB}"/>
          </ac:spMkLst>
        </pc:spChg>
        <pc:spChg chg="add del mod">
          <ac:chgData name="게스트 사용자" userId="" providerId="Windows Live" clId="Web-{DA67748F-ED2F-477D-B3C2-F53AB1F16E52}" dt="2021-06-06T08:43:49.795" v="465"/>
          <ac:spMkLst>
            <pc:docMk/>
            <pc:sldMk cId="1958645911" sldId="277"/>
            <ac:spMk id="6" creationId="{63101E42-DFDE-4056-9C14-D721D556E834}"/>
          </ac:spMkLst>
        </pc:spChg>
        <pc:spChg chg="add del mod">
          <ac:chgData name="게스트 사용자" userId="" providerId="Windows Live" clId="Web-{DA67748F-ED2F-477D-B3C2-F53AB1F16E52}" dt="2021-06-06T08:43:58.858" v="470"/>
          <ac:spMkLst>
            <pc:docMk/>
            <pc:sldMk cId="1958645911" sldId="277"/>
            <ac:spMk id="8" creationId="{04CD72F2-0FB8-412C-A1E9-DD6034F8C318}"/>
          </ac:spMkLst>
        </pc:spChg>
        <pc:spChg chg="add del mod">
          <ac:chgData name="게스트 사용자" userId="" providerId="Windows Live" clId="Web-{DA67748F-ED2F-477D-B3C2-F53AB1F16E52}" dt="2021-06-06T08:44:10.514" v="482"/>
          <ac:spMkLst>
            <pc:docMk/>
            <pc:sldMk cId="1958645911" sldId="277"/>
            <ac:spMk id="10" creationId="{1B45F785-63A5-4A1B-853B-13A286ABB574}"/>
          </ac:spMkLst>
        </pc:spChg>
        <pc:spChg chg="mod">
          <ac:chgData name="게스트 사용자" userId="" providerId="Windows Live" clId="Web-{DA67748F-ED2F-477D-B3C2-F53AB1F16E52}" dt="2021-06-06T08:43:16.373" v="452" actId="20577"/>
          <ac:spMkLst>
            <pc:docMk/>
            <pc:sldMk cId="1958645911" sldId="277"/>
            <ac:spMk id="20" creationId="{5DED46AF-DE5E-4D96-9425-D29CFEE80BE5}"/>
          </ac:spMkLst>
        </pc:spChg>
        <pc:spChg chg="del mod">
          <ac:chgData name="게스트 사용자" userId="" providerId="Windows Live" clId="Web-{DA67748F-ED2F-477D-B3C2-F53AB1F16E52}" dt="2021-06-06T08:43:13.123" v="447"/>
          <ac:spMkLst>
            <pc:docMk/>
            <pc:sldMk cId="1958645911" sldId="277"/>
            <ac:spMk id="33" creationId="{55A00CD6-B074-45C2-A324-B9C81DFF2CDC}"/>
          </ac:spMkLst>
        </pc:spChg>
        <pc:grpChg chg="add mod">
          <ac:chgData name="게스트 사용자" userId="" providerId="Windows Live" clId="Web-{DA67748F-ED2F-477D-B3C2-F53AB1F16E52}" dt="2021-06-06T08:50:02.803" v="611" actId="1076"/>
          <ac:grpSpMkLst>
            <pc:docMk/>
            <pc:sldMk cId="1958645911" sldId="277"/>
            <ac:grpSpMk id="11" creationId="{4F667B97-DEFF-4346-986D-103B5A298FC7}"/>
          </ac:grpSpMkLst>
        </pc:grpChg>
        <pc:grpChg chg="add mod">
          <ac:chgData name="게스트 사용자" userId="" providerId="Windows Live" clId="Web-{DA67748F-ED2F-477D-B3C2-F53AB1F16E52}" dt="2021-06-06T08:50:01.443" v="610" actId="1076"/>
          <ac:grpSpMkLst>
            <pc:docMk/>
            <pc:sldMk cId="1958645911" sldId="277"/>
            <ac:grpSpMk id="12" creationId="{0D33CFBF-2B54-4B98-A12E-DF961783C082}"/>
          </ac:grpSpMkLst>
        </pc:grpChg>
        <pc:picChg chg="add mod">
          <ac:chgData name="게스트 사용자" userId="" providerId="Windows Live" clId="Web-{DA67748F-ED2F-477D-B3C2-F53AB1F16E52}" dt="2021-06-06T08:43:51.561" v="466" actId="1076"/>
          <ac:picMkLst>
            <pc:docMk/>
            <pc:sldMk cId="1958645911" sldId="277"/>
            <ac:picMk id="4" creationId="{14473F70-4F43-4194-8CC2-2CC9BFF6F1F2}"/>
          </ac:picMkLst>
        </pc:picChg>
        <pc:picChg chg="add del mod">
          <ac:chgData name="게스트 사용자" userId="" providerId="Windows Live" clId="Web-{DA67748F-ED2F-477D-B3C2-F53AB1F16E52}" dt="2021-06-06T08:43:58.858" v="471"/>
          <ac:picMkLst>
            <pc:docMk/>
            <pc:sldMk cId="1958645911" sldId="277"/>
            <ac:picMk id="7" creationId="{338DE476-8AAF-4C8C-90B3-AED6F9EAFB6D}"/>
          </ac:picMkLst>
        </pc:picChg>
        <pc:picChg chg="add mod">
          <ac:chgData name="게스트 사용자" userId="" providerId="Windows Live" clId="Web-{DA67748F-ED2F-477D-B3C2-F53AB1F16E52}" dt="2021-06-06T08:44:12.389" v="483" actId="1076"/>
          <ac:picMkLst>
            <pc:docMk/>
            <pc:sldMk cId="1958645911" sldId="277"/>
            <ac:picMk id="9" creationId="{DA2F0244-0512-43CD-9E2C-92157E9FF7E0}"/>
          </ac:picMkLst>
        </pc:picChg>
        <pc:picChg chg="del">
          <ac:chgData name="게스트 사용자" userId="" providerId="Windows Live" clId="Web-{DA67748F-ED2F-477D-B3C2-F53AB1F16E52}" dt="2021-06-06T08:43:10.466" v="445"/>
          <ac:picMkLst>
            <pc:docMk/>
            <pc:sldMk cId="1958645911" sldId="277"/>
            <ac:picMk id="22" creationId="{9FE7083F-100A-42FB-B9F8-C208626C11A3}"/>
          </ac:picMkLst>
        </pc:picChg>
        <pc:picChg chg="del">
          <ac:chgData name="게스트 사용자" userId="" providerId="Windows Live" clId="Web-{DA67748F-ED2F-477D-B3C2-F53AB1F16E52}" dt="2021-06-06T08:43:18.295" v="453"/>
          <ac:picMkLst>
            <pc:docMk/>
            <pc:sldMk cId="1958645911" sldId="277"/>
            <ac:picMk id="27" creationId="{EEF5B0DF-4183-493D-A6FD-3A72C41E0C85}"/>
          </ac:picMkLst>
        </pc:picChg>
      </pc:sldChg>
      <pc:sldChg chg="addSp delSp modSp add replId">
        <pc:chgData name="게스트 사용자" userId="" providerId="Windows Live" clId="Web-{DA67748F-ED2F-477D-B3C2-F53AB1F16E52}" dt="2021-06-06T08:49:55.240" v="607" actId="1076"/>
        <pc:sldMkLst>
          <pc:docMk/>
          <pc:sldMk cId="2422616876" sldId="278"/>
        </pc:sldMkLst>
        <pc:spChg chg="mod">
          <ac:chgData name="게스트 사용자" userId="" providerId="Windows Live" clId="Web-{DA67748F-ED2F-477D-B3C2-F53AB1F16E52}" dt="2021-06-06T08:44:41.906" v="511" actId="20577"/>
          <ac:spMkLst>
            <pc:docMk/>
            <pc:sldMk cId="2422616876" sldId="278"/>
            <ac:spMk id="3" creationId="{0C35C9ED-E9A6-41F9-892B-436579AAA2E7}"/>
          </ac:spMkLst>
        </pc:spChg>
        <pc:spChg chg="mod">
          <ac:chgData name="게스트 사용자" userId="" providerId="Windows Live" clId="Web-{DA67748F-ED2F-477D-B3C2-F53AB1F16E52}" dt="2021-06-06T08:46:46.752" v="549" actId="1076"/>
          <ac:spMkLst>
            <pc:docMk/>
            <pc:sldMk cId="2422616876" sldId="278"/>
            <ac:spMk id="5" creationId="{5588E43A-3D9F-462D-AE72-811B42B209CB}"/>
          </ac:spMkLst>
        </pc:spChg>
        <pc:spChg chg="add del mod">
          <ac:chgData name="게스트 사용자" userId="" providerId="Windows Live" clId="Web-{DA67748F-ED2F-477D-B3C2-F53AB1F16E52}" dt="2021-06-06T08:45:34.594" v="524"/>
          <ac:spMkLst>
            <pc:docMk/>
            <pc:sldMk cId="2422616876" sldId="278"/>
            <ac:spMk id="6" creationId="{BC685A30-D3CB-46FC-87F8-F69256511D38}"/>
          </ac:spMkLst>
        </pc:spChg>
        <pc:spChg chg="add mod">
          <ac:chgData name="게스트 사용자" userId="" providerId="Windows Live" clId="Web-{DA67748F-ED2F-477D-B3C2-F53AB1F16E52}" dt="2021-06-06T08:45:59.985" v="534" actId="1076"/>
          <ac:spMkLst>
            <pc:docMk/>
            <pc:sldMk cId="2422616876" sldId="278"/>
            <ac:spMk id="10" creationId="{A0A0B452-AC6D-43FD-9A18-BC09C5B12DEF}"/>
          </ac:spMkLst>
        </pc:spChg>
        <pc:spChg chg="add del mod">
          <ac:chgData name="게스트 사용자" userId="" providerId="Windows Live" clId="Web-{DA67748F-ED2F-477D-B3C2-F53AB1F16E52}" dt="2021-06-06T08:46:04.970" v="537"/>
          <ac:spMkLst>
            <pc:docMk/>
            <pc:sldMk cId="2422616876" sldId="278"/>
            <ac:spMk id="11" creationId="{B7EBAA1D-647D-423D-9FB3-B3C79D75287E}"/>
          </ac:spMkLst>
        </pc:spChg>
        <pc:spChg chg="add mod">
          <ac:chgData name="게스트 사용자" userId="" providerId="Windows Live" clId="Web-{DA67748F-ED2F-477D-B3C2-F53AB1F16E52}" dt="2021-06-06T08:46:30.111" v="547" actId="688"/>
          <ac:spMkLst>
            <pc:docMk/>
            <pc:sldMk cId="2422616876" sldId="278"/>
            <ac:spMk id="13" creationId="{B163DEE9-F6B4-44CB-8C8B-48555194A552}"/>
          </ac:spMkLst>
        </pc:spChg>
        <pc:spChg chg="add mod">
          <ac:chgData name="게스트 사용자" userId="" providerId="Windows Live" clId="Web-{DA67748F-ED2F-477D-B3C2-F53AB1F16E52}" dt="2021-06-06T08:47:23.190" v="551"/>
          <ac:spMkLst>
            <pc:docMk/>
            <pc:sldMk cId="2422616876" sldId="278"/>
            <ac:spMk id="14" creationId="{BB014C33-A6B9-499A-87F6-39C839B8D2A3}"/>
          </ac:spMkLst>
        </pc:spChg>
        <pc:spChg chg="add del mod">
          <ac:chgData name="게스트 사용자" userId="" providerId="Windows Live" clId="Web-{DA67748F-ED2F-477D-B3C2-F53AB1F16E52}" dt="2021-06-06T08:47:30.987" v="554"/>
          <ac:spMkLst>
            <pc:docMk/>
            <pc:sldMk cId="2422616876" sldId="278"/>
            <ac:spMk id="15" creationId="{307E9666-7FD2-4988-90EF-E56DE546EA8F}"/>
          </ac:spMkLst>
        </pc:spChg>
        <pc:spChg chg="del">
          <ac:chgData name="게스트 사용자" userId="" providerId="Windows Live" clId="Web-{DA67748F-ED2F-477D-B3C2-F53AB1F16E52}" dt="2021-06-06T08:45:29.782" v="519"/>
          <ac:spMkLst>
            <pc:docMk/>
            <pc:sldMk cId="2422616876" sldId="278"/>
            <ac:spMk id="18" creationId="{86758C02-0026-41E1-A39D-3B7E99EE2944}"/>
          </ac:spMkLst>
        </pc:spChg>
        <pc:spChg chg="del">
          <ac:chgData name="게스트 사용자" userId="" providerId="Windows Live" clId="Web-{DA67748F-ED2F-477D-B3C2-F53AB1F16E52}" dt="2021-06-06T08:45:31.750" v="521"/>
          <ac:spMkLst>
            <pc:docMk/>
            <pc:sldMk cId="2422616876" sldId="278"/>
            <ac:spMk id="20" creationId="{5DED46AF-DE5E-4D96-9425-D29CFEE80BE5}"/>
          </ac:spMkLst>
        </pc:spChg>
        <pc:grpChg chg="add">
          <ac:chgData name="게스트 사용자" userId="" providerId="Windows Live" clId="Web-{DA67748F-ED2F-477D-B3C2-F53AB1F16E52}" dt="2021-06-06T08:49:52.521" v="605"/>
          <ac:grpSpMkLst>
            <pc:docMk/>
            <pc:sldMk cId="2422616876" sldId="278"/>
            <ac:grpSpMk id="16" creationId="{FE441E8C-D004-4DD3-BFB3-043BEB8343BD}"/>
          </ac:grpSpMkLst>
        </pc:grpChg>
        <pc:grpChg chg="add mod">
          <ac:chgData name="게스트 사용자" userId="" providerId="Windows Live" clId="Web-{DA67748F-ED2F-477D-B3C2-F53AB1F16E52}" dt="2021-06-06T08:49:55.240" v="607" actId="1076"/>
          <ac:grpSpMkLst>
            <pc:docMk/>
            <pc:sldMk cId="2422616876" sldId="278"/>
            <ac:grpSpMk id="17" creationId="{EB75E5F5-1059-4F02-A480-F1BA315DFF06}"/>
          </ac:grpSpMkLst>
        </pc:grpChg>
        <pc:picChg chg="del">
          <ac:chgData name="게스트 사용자" userId="" providerId="Windows Live" clId="Web-{DA67748F-ED2F-477D-B3C2-F53AB1F16E52}" dt="2021-06-06T08:45:28.360" v="518"/>
          <ac:picMkLst>
            <pc:docMk/>
            <pc:sldMk cId="2422616876" sldId="278"/>
            <ac:picMk id="4" creationId="{14473F70-4F43-4194-8CC2-2CC9BFF6F1F2}"/>
          </ac:picMkLst>
        </pc:picChg>
        <pc:picChg chg="add mod">
          <ac:chgData name="게스트 사용자" userId="" providerId="Windows Live" clId="Web-{DA67748F-ED2F-477D-B3C2-F53AB1F16E52}" dt="2021-06-06T08:45:43.016" v="528" actId="1076"/>
          <ac:picMkLst>
            <pc:docMk/>
            <pc:sldMk cId="2422616876" sldId="278"/>
            <ac:picMk id="7" creationId="{D31EF842-47C0-4CF5-96D2-173F7B4DD377}"/>
          </ac:picMkLst>
        </pc:picChg>
        <pc:picChg chg="add del mod">
          <ac:chgData name="게스트 사용자" userId="" providerId="Windows Live" clId="Web-{DA67748F-ED2F-477D-B3C2-F53AB1F16E52}" dt="2021-06-06T08:45:49.407" v="530"/>
          <ac:picMkLst>
            <pc:docMk/>
            <pc:sldMk cId="2422616876" sldId="278"/>
            <ac:picMk id="8" creationId="{7BEA930B-4E47-4FC5-8EC1-2F2E15FA481B}"/>
          </ac:picMkLst>
        </pc:picChg>
        <pc:picChg chg="del">
          <ac:chgData name="게스트 사용자" userId="" providerId="Windows Live" clId="Web-{DA67748F-ED2F-477D-B3C2-F53AB1F16E52}" dt="2021-06-06T08:45:30.610" v="520"/>
          <ac:picMkLst>
            <pc:docMk/>
            <pc:sldMk cId="2422616876" sldId="278"/>
            <ac:picMk id="9" creationId="{DA2F0244-0512-43CD-9E2C-92157E9FF7E0}"/>
          </ac:picMkLst>
        </pc:picChg>
        <pc:picChg chg="add mod">
          <ac:chgData name="게스트 사용자" userId="" providerId="Windows Live" clId="Web-{DA67748F-ED2F-477D-B3C2-F53AB1F16E52}" dt="2021-06-06T08:46:26.283" v="545" actId="1076"/>
          <ac:picMkLst>
            <pc:docMk/>
            <pc:sldMk cId="2422616876" sldId="278"/>
            <ac:picMk id="12" creationId="{4508D4DE-218D-41CD-B724-5896A70C3C64}"/>
          </ac:picMkLst>
        </pc:picChg>
      </pc:sldChg>
      <pc:sldChg chg="addSp delSp modSp add replId">
        <pc:chgData name="게스트 사용자" userId="" providerId="Windows Live" clId="Web-{DA67748F-ED2F-477D-B3C2-F53AB1F16E52}" dt="2021-06-06T08:49:49.490" v="604" actId="1076"/>
        <pc:sldMkLst>
          <pc:docMk/>
          <pc:sldMk cId="1460016409" sldId="279"/>
        </pc:sldMkLst>
        <pc:spChg chg="mod">
          <ac:chgData name="게스트 사용자" userId="" providerId="Windows Live" clId="Web-{DA67748F-ED2F-477D-B3C2-F53AB1F16E52}" dt="2021-06-06T08:47:56.847" v="562" actId="14100"/>
          <ac:spMkLst>
            <pc:docMk/>
            <pc:sldMk cId="1460016409" sldId="279"/>
            <ac:spMk id="5" creationId="{5588E43A-3D9F-462D-AE72-811B42B209CB}"/>
          </ac:spMkLst>
        </pc:spChg>
        <pc:spChg chg="add del mod">
          <ac:chgData name="게스트 사용자" userId="" providerId="Windows Live" clId="Web-{DA67748F-ED2F-477D-B3C2-F53AB1F16E52}" dt="2021-06-06T08:48:21.394" v="575"/>
          <ac:spMkLst>
            <pc:docMk/>
            <pc:sldMk cId="1460016409" sldId="279"/>
            <ac:spMk id="6" creationId="{A37D03B5-C89C-4FE2-A3E0-05E8DBFBE8B1}"/>
          </ac:spMkLst>
        </pc:spChg>
        <pc:spChg chg="add mod">
          <ac:chgData name="게스트 사용자" userId="" providerId="Windows Live" clId="Web-{DA67748F-ED2F-477D-B3C2-F53AB1F16E52}" dt="2021-06-06T08:48:33.926" v="581" actId="1076"/>
          <ac:spMkLst>
            <pc:docMk/>
            <pc:sldMk cId="1460016409" sldId="279"/>
            <ac:spMk id="9" creationId="{62A98161-7C53-46DC-9F45-8A526535C3AA}"/>
          </ac:spMkLst>
        </pc:spChg>
        <pc:spChg chg="mod">
          <ac:chgData name="게스트 사용자" userId="" providerId="Windows Live" clId="Web-{DA67748F-ED2F-477D-B3C2-F53AB1F16E52}" dt="2021-06-06T08:49:40.771" v="599" actId="688"/>
          <ac:spMkLst>
            <pc:docMk/>
            <pc:sldMk cId="1460016409" sldId="279"/>
            <ac:spMk id="10" creationId="{A0A0B452-AC6D-43FD-9A18-BC09C5B12DEF}"/>
          </ac:spMkLst>
        </pc:spChg>
        <pc:spChg chg="del">
          <ac:chgData name="게스트 사용자" userId="" providerId="Windows Live" clId="Web-{DA67748F-ED2F-477D-B3C2-F53AB1F16E52}" dt="2021-06-06T08:48:05.706" v="566"/>
          <ac:spMkLst>
            <pc:docMk/>
            <pc:sldMk cId="1460016409" sldId="279"/>
            <ac:spMk id="13" creationId="{B163DEE9-F6B4-44CB-8C8B-48555194A552}"/>
          </ac:spMkLst>
        </pc:spChg>
        <pc:spChg chg="del">
          <ac:chgData name="게스트 사용자" userId="" providerId="Windows Live" clId="Web-{DA67748F-ED2F-477D-B3C2-F53AB1F16E52}" dt="2021-06-06T08:47:58.581" v="563"/>
          <ac:spMkLst>
            <pc:docMk/>
            <pc:sldMk cId="1460016409" sldId="279"/>
            <ac:spMk id="14" creationId="{BB014C33-A6B9-499A-87F6-39C839B8D2A3}"/>
          </ac:spMkLst>
        </pc:spChg>
        <pc:spChg chg="add mod">
          <ac:chgData name="게스트 사용자" userId="" providerId="Windows Live" clId="Web-{DA67748F-ED2F-477D-B3C2-F53AB1F16E52}" dt="2021-06-06T08:48:44.879" v="587" actId="1076"/>
          <ac:spMkLst>
            <pc:docMk/>
            <pc:sldMk cId="1460016409" sldId="279"/>
            <ac:spMk id="15" creationId="{6D041F2D-563D-4D83-A368-55FBAA643AC4}"/>
          </ac:spMkLst>
        </pc:spChg>
        <pc:grpChg chg="add mod">
          <ac:chgData name="게스트 사용자" userId="" providerId="Windows Live" clId="Web-{DA67748F-ED2F-477D-B3C2-F53AB1F16E52}" dt="2021-06-06T08:49:43.240" v="600" actId="1076"/>
          <ac:grpSpMkLst>
            <pc:docMk/>
            <pc:sldMk cId="1460016409" sldId="279"/>
            <ac:grpSpMk id="16" creationId="{4FF22B24-801B-4BB2-A303-68A315748822}"/>
          </ac:grpSpMkLst>
        </pc:grpChg>
        <pc:grpChg chg="add mod">
          <ac:chgData name="게스트 사용자" userId="" providerId="Windows Live" clId="Web-{DA67748F-ED2F-477D-B3C2-F53AB1F16E52}" dt="2021-06-06T08:49:49.490" v="604" actId="1076"/>
          <ac:grpSpMkLst>
            <pc:docMk/>
            <pc:sldMk cId="1460016409" sldId="279"/>
            <ac:grpSpMk id="22" creationId="{8F624319-1352-4118-A909-AD433A58F5D9}"/>
          </ac:grpSpMkLst>
        </pc:grpChg>
        <pc:grpChg chg="add mod">
          <ac:chgData name="게스트 사용자" userId="" providerId="Windows Live" clId="Web-{DA67748F-ED2F-477D-B3C2-F53AB1F16E52}" dt="2021-06-06T08:49:47.537" v="603" actId="1076"/>
          <ac:grpSpMkLst>
            <pc:docMk/>
            <pc:sldMk cId="1460016409" sldId="279"/>
            <ac:grpSpMk id="24" creationId="{681F768E-4D8A-4859-B5EB-5D178FF90550}"/>
          </ac:grpSpMkLst>
        </pc:grpChg>
        <pc:picChg chg="add mod">
          <ac:chgData name="게스트 사용자" userId="" providerId="Windows Live" clId="Web-{DA67748F-ED2F-477D-B3C2-F53AB1F16E52}" dt="2021-06-06T08:49:02.020" v="595" actId="1076"/>
          <ac:picMkLst>
            <pc:docMk/>
            <pc:sldMk cId="1460016409" sldId="279"/>
            <ac:picMk id="4" creationId="{9CC30AFD-9EFA-4C16-AC65-CE2A799D2EE3}"/>
          </ac:picMkLst>
        </pc:picChg>
        <pc:picChg chg="del">
          <ac:chgData name="게스트 사용자" userId="" providerId="Windows Live" clId="Web-{DA67748F-ED2F-477D-B3C2-F53AB1F16E52}" dt="2021-06-06T08:48:01.753" v="564"/>
          <ac:picMkLst>
            <pc:docMk/>
            <pc:sldMk cId="1460016409" sldId="279"/>
            <ac:picMk id="7" creationId="{D31EF842-47C0-4CF5-96D2-173F7B4DD377}"/>
          </ac:picMkLst>
        </pc:picChg>
        <pc:picChg chg="add mod">
          <ac:chgData name="게스트 사용자" userId="" providerId="Windows Live" clId="Web-{DA67748F-ED2F-477D-B3C2-F53AB1F16E52}" dt="2021-06-06T08:48:52.457" v="591" actId="1076"/>
          <ac:picMkLst>
            <pc:docMk/>
            <pc:sldMk cId="1460016409" sldId="279"/>
            <ac:picMk id="8" creationId="{E279D13F-D7C1-4858-9433-2CE948BE356D}"/>
          </ac:picMkLst>
        </pc:picChg>
        <pc:picChg chg="add mod">
          <ac:chgData name="게스트 사용자" userId="" providerId="Windows Live" clId="Web-{DA67748F-ED2F-477D-B3C2-F53AB1F16E52}" dt="2021-06-06T08:48:48.832" v="589" actId="1076"/>
          <ac:picMkLst>
            <pc:docMk/>
            <pc:sldMk cId="1460016409" sldId="279"/>
            <ac:picMk id="11" creationId="{BE6ADAA1-C1A3-40D8-AA76-0189A2D3B034}"/>
          </ac:picMkLst>
        </pc:picChg>
        <pc:picChg chg="del">
          <ac:chgData name="게스트 사용자" userId="" providerId="Windows Live" clId="Web-{DA67748F-ED2F-477D-B3C2-F53AB1F16E52}" dt="2021-06-06T08:48:04.519" v="565"/>
          <ac:picMkLst>
            <pc:docMk/>
            <pc:sldMk cId="1460016409" sldId="279"/>
            <ac:picMk id="12" creationId="{4508D4DE-218D-41CD-B724-5896A70C3C64}"/>
          </ac:picMkLst>
        </pc:picChg>
      </pc:sldChg>
    </pc:docChg>
  </pc:docChgLst>
  <pc:docChgLst>
    <pc:chgData name="게스트 사용자" providerId="Windows Live" clId="Web-{AA05162D-4151-4778-A1C3-DA6FE26BE030}"/>
    <pc:docChg chg="addSld delSld modSld">
      <pc:chgData name="게스트 사용자" userId="" providerId="Windows Live" clId="Web-{AA05162D-4151-4778-A1C3-DA6FE26BE030}" dt="2021-06-07T03:41:17.655" v="288" actId="1076"/>
      <pc:docMkLst>
        <pc:docMk/>
      </pc:docMkLst>
      <pc:sldChg chg="del">
        <pc:chgData name="게스트 사용자" userId="" providerId="Windows Live" clId="Web-{AA05162D-4151-4778-A1C3-DA6FE26BE030}" dt="2021-06-07T03:30:26.674" v="0"/>
        <pc:sldMkLst>
          <pc:docMk/>
          <pc:sldMk cId="0" sldId="260"/>
        </pc:sldMkLst>
      </pc:sldChg>
      <pc:sldChg chg="del">
        <pc:chgData name="게스트 사용자" userId="" providerId="Windows Live" clId="Web-{AA05162D-4151-4778-A1C3-DA6FE26BE030}" dt="2021-06-07T03:30:28.518" v="1"/>
        <pc:sldMkLst>
          <pc:docMk/>
          <pc:sldMk cId="0" sldId="262"/>
        </pc:sldMkLst>
      </pc:sldChg>
      <pc:sldChg chg="modSp">
        <pc:chgData name="게스트 사용자" userId="" providerId="Windows Live" clId="Web-{AA05162D-4151-4778-A1C3-DA6FE26BE030}" dt="2021-06-07T03:36:56.462" v="41" actId="1076"/>
        <pc:sldMkLst>
          <pc:docMk/>
          <pc:sldMk cId="1139229030" sldId="290"/>
        </pc:sldMkLst>
        <pc:grpChg chg="mod">
          <ac:chgData name="게스트 사용자" userId="" providerId="Windows Live" clId="Web-{AA05162D-4151-4778-A1C3-DA6FE26BE030}" dt="2021-06-07T03:36:56.462" v="41" actId="1076"/>
          <ac:grpSpMkLst>
            <pc:docMk/>
            <pc:sldMk cId="1139229030" sldId="290"/>
            <ac:grpSpMk id="1008" creationId="{00000000-0000-0000-0000-000000000000}"/>
          </ac:grpSpMkLst>
        </pc:grpChg>
      </pc:sldChg>
      <pc:sldChg chg="addSp delSp modSp add replId">
        <pc:chgData name="게스트 사용자" userId="" providerId="Windows Live" clId="Web-{AA05162D-4151-4778-A1C3-DA6FE26BE030}" dt="2021-06-07T03:41:17.655" v="288" actId="1076"/>
        <pc:sldMkLst>
          <pc:docMk/>
          <pc:sldMk cId="278271068" sldId="293"/>
        </pc:sldMkLst>
        <pc:spChg chg="add mod">
          <ac:chgData name="게스트 사용자" userId="" providerId="Windows Live" clId="Web-{AA05162D-4151-4778-A1C3-DA6FE26BE030}" dt="2021-06-07T03:41:02.545" v="284" actId="1076"/>
          <ac:spMkLst>
            <pc:docMk/>
            <pc:sldMk cId="278271068" sldId="293"/>
            <ac:spMk id="6" creationId="{DA0B5F45-A5F7-460A-9308-26DF9E117956}"/>
          </ac:spMkLst>
        </pc:spChg>
        <pc:spChg chg="mod">
          <ac:chgData name="게스트 사용자" userId="" providerId="Windows Live" clId="Web-{AA05162D-4151-4778-A1C3-DA6FE26BE030}" dt="2021-06-07T03:35:17.461" v="31" actId="1076"/>
          <ac:spMkLst>
            <pc:docMk/>
            <pc:sldMk cId="278271068" sldId="293"/>
            <ac:spMk id="8" creationId="{EDE97B17-F6D6-4E9E-9927-459752A7FAE6}"/>
          </ac:spMkLst>
        </pc:spChg>
        <pc:spChg chg="del mod">
          <ac:chgData name="게스트 사용자" userId="" providerId="Windows Live" clId="Web-{AA05162D-4151-4778-A1C3-DA6FE26BE030}" dt="2021-06-07T03:36:13.899" v="34"/>
          <ac:spMkLst>
            <pc:docMk/>
            <pc:sldMk cId="278271068" sldId="293"/>
            <ac:spMk id="10" creationId="{1AB18C7C-A45E-4B20-960F-76EE7B33E617}"/>
          </ac:spMkLst>
        </pc:spChg>
        <pc:grpChg chg="add mod">
          <ac:chgData name="게스트 사용자" userId="" providerId="Windows Live" clId="Web-{AA05162D-4151-4778-A1C3-DA6FE26BE030}" dt="2021-06-07T03:41:02.529" v="281" actId="1076"/>
          <ac:grpSpMkLst>
            <pc:docMk/>
            <pc:sldMk cId="278271068" sldId="293"/>
            <ac:grpSpMk id="5" creationId="{B41AC90D-9E9C-49A2-9543-D8E9F996E680}"/>
          </ac:grpSpMkLst>
        </pc:grpChg>
        <pc:grpChg chg="add mod">
          <ac:chgData name="게스트 사용자" userId="" providerId="Windows Live" clId="Web-{AA05162D-4151-4778-A1C3-DA6FE26BE030}" dt="2021-06-07T03:41:02.529" v="282" actId="1076"/>
          <ac:grpSpMkLst>
            <pc:docMk/>
            <pc:sldMk cId="278271068" sldId="293"/>
            <ac:grpSpMk id="7" creationId="{C5860297-4F3E-4DDE-9281-1A8B6ED9E1A9}"/>
          </ac:grpSpMkLst>
        </pc:grpChg>
        <pc:grpChg chg="add mod">
          <ac:chgData name="게스트 사용자" userId="" providerId="Windows Live" clId="Web-{AA05162D-4151-4778-A1C3-DA6FE26BE030}" dt="2021-06-07T03:41:02.545" v="283" actId="1076"/>
          <ac:grpSpMkLst>
            <pc:docMk/>
            <pc:sldMk cId="278271068" sldId="293"/>
            <ac:grpSpMk id="9" creationId="{ED1B8ADA-9871-4C17-AC77-E7582BF5A22C}"/>
          </ac:grpSpMkLst>
        </pc:grpChg>
        <pc:picChg chg="add mod">
          <ac:chgData name="게스트 사용자" userId="" providerId="Windows Live" clId="Web-{AA05162D-4151-4778-A1C3-DA6FE26BE030}" dt="2021-06-07T03:41:17.655" v="287" actId="1076"/>
          <ac:picMkLst>
            <pc:docMk/>
            <pc:sldMk cId="278271068" sldId="293"/>
            <ac:picMk id="2" creationId="{6F3A25B4-985A-4352-862C-AB81FD7CEB7B}"/>
          </ac:picMkLst>
        </pc:picChg>
        <pc:picChg chg="add mod">
          <ac:chgData name="게스트 사용자" userId="" providerId="Windows Live" clId="Web-{AA05162D-4151-4778-A1C3-DA6FE26BE030}" dt="2021-06-07T03:41:17.655" v="288" actId="1076"/>
          <ac:picMkLst>
            <pc:docMk/>
            <pc:sldMk cId="278271068" sldId="293"/>
            <ac:picMk id="4" creationId="{04A638C9-3A29-48A9-AB47-570EAEB0695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407A2-EE4D-405B-A22A-B537FBB1BA36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46631-DAA0-4877-873E-189C88DDB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255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46631-DAA0-4877-873E-189C88DDB0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536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46631-DAA0-4877-873E-189C88DDB0D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38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46631-DAA0-4877-873E-189C88DDB0D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700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46631-DAA0-4877-873E-189C88DDB0D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181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46631-DAA0-4877-873E-189C88DDB0D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983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46631-DAA0-4877-873E-189C88DDB0D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421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46631-DAA0-4877-873E-189C88DDB0D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00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46631-DAA0-4877-873E-189C88DDB0D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322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46631-DAA0-4877-873E-189C88DDB0D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25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media" Target="../media/media2.wav"/><Relationship Id="rId7" Type="http://schemas.openxmlformats.org/officeDocument/2006/relationships/image" Target="../media/image5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2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6.png"/><Relationship Id="rId4" Type="http://schemas.openxmlformats.org/officeDocument/2006/relationships/audio" Target="../media/media2.wav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media" Target="../media/media4.wav"/><Relationship Id="rId7" Type="http://schemas.openxmlformats.org/officeDocument/2006/relationships/image" Target="../media/image74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73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4.wav"/><Relationship Id="rId9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chi.pro/ko/dib-leoning-eul-sayonghan-noijeu-eogje-121691666257977" TargetMode="External"/><Relationship Id="rId7" Type="http://schemas.openxmlformats.org/officeDocument/2006/relationships/hyperlink" Target="https://han-py.tistory.com/230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ex-ai.info/docs/AI_Example_CNN_speech_recognize" TargetMode="External"/><Relationship Id="rId5" Type="http://schemas.openxmlformats.org/officeDocument/2006/relationships/hyperlink" Target="https://datashare.ed.ac.uk/handle/10283/1942" TargetMode="External"/><Relationship Id="rId4" Type="http://schemas.openxmlformats.org/officeDocument/2006/relationships/hyperlink" Target="https://engineering.linecorp.com/ko/blog/voice-waveform-arbitrary-signal-to-noise-ratio-pytho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77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B6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385" y="1728311"/>
            <a:ext cx="11972780" cy="1828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6668" y="521957"/>
            <a:ext cx="2728342" cy="8028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8095" y="727993"/>
            <a:ext cx="13142857" cy="82224"/>
            <a:chOff x="4238095" y="727993"/>
            <a:chExt cx="13142857" cy="822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8095" y="727993"/>
              <a:ext cx="13142857" cy="822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762" y="9295243"/>
            <a:ext cx="16476190" cy="78058"/>
            <a:chOff x="904762" y="9295243"/>
            <a:chExt cx="16476190" cy="780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762" y="9295243"/>
              <a:ext cx="16476190" cy="780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9894" y="3140471"/>
            <a:ext cx="9077954" cy="21077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0BB010-D3D2-43E0-B4AB-7020850911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5799" y="9426309"/>
            <a:ext cx="7358510" cy="5364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8A21FEA-ACF5-4A2F-958E-B4F5BEA45EF7}"/>
              </a:ext>
            </a:extLst>
          </p:cNvPr>
          <p:cNvSpPr txBox="1"/>
          <p:nvPr/>
        </p:nvSpPr>
        <p:spPr>
          <a:xfrm>
            <a:off x="16910952" y="525625"/>
            <a:ext cx="309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DB5DA5"/>
                </a:solidFill>
              </a:rPr>
              <a:t>11</a:t>
            </a:r>
            <a:endParaRPr lang="ko-KR" altLang="en-US" sz="2400">
              <a:solidFill>
                <a:srgbClr val="DB5DA5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7E9945-7988-40D7-9C07-ED5A36464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39" y="372993"/>
            <a:ext cx="15558340" cy="89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4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534E6B7-E766-413F-A504-53A79E3FC678}"/>
              </a:ext>
            </a:extLst>
          </p:cNvPr>
          <p:cNvSpPr txBox="1"/>
          <p:nvPr/>
        </p:nvSpPr>
        <p:spPr>
          <a:xfrm>
            <a:off x="16910952" y="525625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DB5DA5"/>
                </a:solidFill>
              </a:rPr>
              <a:t>12</a:t>
            </a:r>
            <a:endParaRPr lang="ko-KR" altLang="en-US" sz="2400">
              <a:solidFill>
                <a:srgbClr val="DB5DA5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738818-CEF6-4B11-AA40-F713C2B3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97" y="390868"/>
            <a:ext cx="15710754" cy="92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60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505457D-E91C-4642-96A7-2E36842B2B34}"/>
              </a:ext>
            </a:extLst>
          </p:cNvPr>
          <p:cNvSpPr txBox="1"/>
          <p:nvPr/>
        </p:nvSpPr>
        <p:spPr>
          <a:xfrm>
            <a:off x="16910952" y="525625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DB5DA5"/>
                </a:solidFill>
              </a:rPr>
              <a:t>13</a:t>
            </a:r>
            <a:endParaRPr lang="ko-KR" altLang="en-US" sz="2400">
              <a:solidFill>
                <a:srgbClr val="DB5DA5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77205C-C7BF-4E9B-B101-1CCA86276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85" y="384772"/>
            <a:ext cx="15143777" cy="92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03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F7706F-C81E-4643-9D8D-5E0591A6FBEB}"/>
              </a:ext>
            </a:extLst>
          </p:cNvPr>
          <p:cNvSpPr txBox="1"/>
          <p:nvPr/>
        </p:nvSpPr>
        <p:spPr>
          <a:xfrm>
            <a:off x="16910952" y="525625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DB5DA5"/>
                </a:solidFill>
              </a:rPr>
              <a:t>14</a:t>
            </a:r>
            <a:endParaRPr lang="ko-KR" altLang="en-US" sz="2400">
              <a:solidFill>
                <a:srgbClr val="DB5DA5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B063DA-AC09-4370-ACF1-77EE7E9F4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15" y="369170"/>
            <a:ext cx="15637595" cy="84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05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66DAE37-2205-4880-BBDA-CDB044276519}"/>
              </a:ext>
            </a:extLst>
          </p:cNvPr>
          <p:cNvSpPr txBox="1"/>
          <p:nvPr/>
        </p:nvSpPr>
        <p:spPr>
          <a:xfrm>
            <a:off x="16910952" y="525625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DB5DA5"/>
                </a:solidFill>
              </a:rPr>
              <a:t>15</a:t>
            </a:r>
            <a:endParaRPr lang="ko-KR" altLang="en-US" sz="2400">
              <a:solidFill>
                <a:srgbClr val="DB5DA5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D9C599-93A5-4BA2-AD6F-1D445CFF8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44" y="401486"/>
            <a:ext cx="15722947" cy="89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55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A9E54E9-6F00-485A-BDA4-058659AB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672" y="6143687"/>
            <a:ext cx="12762653" cy="33176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B63EBF-10C8-4B87-BD65-9C3CB47E9978}"/>
              </a:ext>
            </a:extLst>
          </p:cNvPr>
          <p:cNvSpPr txBox="1"/>
          <p:nvPr/>
        </p:nvSpPr>
        <p:spPr>
          <a:xfrm>
            <a:off x="16910952" y="525625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DB5DA5"/>
                </a:solidFill>
              </a:rPr>
              <a:t>16</a:t>
            </a:r>
            <a:endParaRPr lang="ko-KR" altLang="en-US" sz="2400">
              <a:solidFill>
                <a:srgbClr val="DB5DA5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5455DD-A260-4B19-8375-3EC2C5092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80" y="370490"/>
            <a:ext cx="15399831" cy="55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84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6B0B73-551F-4A13-B0E6-3CA5A64FF895}"/>
              </a:ext>
            </a:extLst>
          </p:cNvPr>
          <p:cNvGrpSpPr/>
          <p:nvPr/>
        </p:nvGrpSpPr>
        <p:grpSpPr>
          <a:xfrm>
            <a:off x="1491529" y="2655273"/>
            <a:ext cx="8991600" cy="6541869"/>
            <a:chOff x="1447800" y="2569914"/>
            <a:chExt cx="9753600" cy="697357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49B5E28-7874-4F4E-8111-1748576B1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7306" r="1119"/>
            <a:stretch/>
          </p:blipFill>
          <p:spPr>
            <a:xfrm>
              <a:off x="10986732" y="2569914"/>
              <a:ext cx="214668" cy="697357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F886177-CAAA-4E95-A33B-7E0F0AD34C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9537"/>
            <a:stretch/>
          </p:blipFill>
          <p:spPr>
            <a:xfrm>
              <a:off x="1447800" y="2569914"/>
              <a:ext cx="9601200" cy="697357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B19CF71-0337-4873-BBE3-6854BA90558C}"/>
              </a:ext>
            </a:extLst>
          </p:cNvPr>
          <p:cNvSpPr txBox="1"/>
          <p:nvPr/>
        </p:nvSpPr>
        <p:spPr>
          <a:xfrm>
            <a:off x="16910952" y="52562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DB5DA5"/>
                </a:solidFill>
              </a:rPr>
              <a:t>17</a:t>
            </a:r>
            <a:endParaRPr lang="ko-KR" altLang="en-US" sz="2400">
              <a:solidFill>
                <a:srgbClr val="DB5DA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A5A3BA-9967-42CB-A0C3-C67D6307B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22" y="367567"/>
            <a:ext cx="16253345" cy="87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33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890A477-B159-4C25-9156-F0F4929B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147"/>
          <a:stretch/>
        </p:blipFill>
        <p:spPr>
          <a:xfrm>
            <a:off x="495611" y="383207"/>
            <a:ext cx="15759526" cy="22872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64CA285-64A1-455F-9B39-D954D16A686F}"/>
              </a:ext>
            </a:extLst>
          </p:cNvPr>
          <p:cNvSpPr txBox="1"/>
          <p:nvPr/>
        </p:nvSpPr>
        <p:spPr>
          <a:xfrm>
            <a:off x="16910952" y="525625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DB5DA5"/>
                </a:solidFill>
              </a:rPr>
              <a:t>18</a:t>
            </a:r>
            <a:endParaRPr lang="ko-KR" altLang="en-US" sz="2400">
              <a:solidFill>
                <a:srgbClr val="DB5DA5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C56826-B749-4E5C-A741-80138086C1C2}"/>
              </a:ext>
            </a:extLst>
          </p:cNvPr>
          <p:cNvSpPr/>
          <p:nvPr/>
        </p:nvSpPr>
        <p:spPr>
          <a:xfrm>
            <a:off x="1590261" y="1166846"/>
            <a:ext cx="11145078" cy="100071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1BE0C4-AC5F-4C42-95D4-80FF5F1554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39" t="38022"/>
          <a:stretch/>
        </p:blipFill>
        <p:spPr>
          <a:xfrm>
            <a:off x="1726070" y="1164275"/>
            <a:ext cx="6321287" cy="12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9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6544" y="535935"/>
            <a:ext cx="301788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8095" y="727993"/>
            <a:ext cx="12490068" cy="78140"/>
            <a:chOff x="4238095" y="727993"/>
            <a:chExt cx="12490068" cy="781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095" y="727993"/>
              <a:ext cx="12490068" cy="781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762" y="9295243"/>
            <a:ext cx="16476190" cy="78058"/>
            <a:chOff x="904762" y="9295243"/>
            <a:chExt cx="16476190" cy="780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762" y="9295243"/>
              <a:ext cx="16476190" cy="7805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F5ED99-2A97-4D06-A102-2CF6980B7C9C}"/>
              </a:ext>
            </a:extLst>
          </p:cNvPr>
          <p:cNvSpPr txBox="1"/>
          <p:nvPr/>
        </p:nvSpPr>
        <p:spPr>
          <a:xfrm>
            <a:off x="829609" y="987290"/>
            <a:ext cx="3408486" cy="37702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3900" b="1">
                <a:solidFill>
                  <a:schemeClr val="bg1"/>
                </a:solidFill>
                <a:latin typeface="Agency FB" panose="020B0503020202020204" pitchFamily="34" charset="0"/>
                <a:ea typeface="+mj-ea"/>
                <a:cs typeface="Aharoni" panose="020B0604020202020204" pitchFamily="2" charset="-79"/>
              </a:rPr>
              <a:t>03</a:t>
            </a:r>
            <a:endParaRPr lang="ko-KR" sz="23900" b="1">
              <a:solidFill>
                <a:schemeClr val="bg1"/>
              </a:solidFill>
              <a:latin typeface="Agency FB" panose="020B0503020202020204" pitchFamily="34" charset="0"/>
              <a:ea typeface="+mj-ea"/>
              <a:cs typeface="Aharoni" panose="020B060402020202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1999A-F7F1-428D-93E8-D163E5006A74}"/>
              </a:ext>
            </a:extLst>
          </p:cNvPr>
          <p:cNvSpPr txBox="1"/>
          <p:nvPr/>
        </p:nvSpPr>
        <p:spPr>
          <a:xfrm>
            <a:off x="1064073" y="4175139"/>
            <a:ext cx="63480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7200" b="1">
                <a:solidFill>
                  <a:schemeClr val="bg1"/>
                </a:solidFill>
                <a:latin typeface="Agency FB" panose="020B0503020202020204" pitchFamily="34" charset="0"/>
                <a:ea typeface="+mn-lt"/>
                <a:cs typeface="+mn-lt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BBF580-23C7-4C84-B825-39006B3DB782}"/>
              </a:ext>
            </a:extLst>
          </p:cNvPr>
          <p:cNvSpPr txBox="1"/>
          <p:nvPr/>
        </p:nvSpPr>
        <p:spPr>
          <a:xfrm>
            <a:off x="16910952" y="525625"/>
            <a:ext cx="43794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20</a:t>
            </a:r>
            <a:endParaRPr lang="ko-KR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5A3837-ED6C-4681-94C0-13F1491FE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9358" y="6512347"/>
            <a:ext cx="2749534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2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57A714C-CBC5-4515-B1DB-1DF46C89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888" y="1704798"/>
            <a:ext cx="6929275" cy="76114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33E89C-B097-4428-967B-0378637F9A47}"/>
              </a:ext>
            </a:extLst>
          </p:cNvPr>
          <p:cNvSpPr txBox="1"/>
          <p:nvPr/>
        </p:nvSpPr>
        <p:spPr>
          <a:xfrm>
            <a:off x="16910952" y="525625"/>
            <a:ext cx="38023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>
                <a:solidFill>
                  <a:srgbClr val="9A30AE"/>
                </a:solidFill>
              </a:rPr>
              <a:t>21</a:t>
            </a:r>
            <a:endParaRPr lang="ko-KR" altLang="en-US" sz="2400">
              <a:solidFill>
                <a:srgbClr val="9A30AE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AA57D1E-5A45-4BA5-A7D7-8E1B09F78AC1}"/>
              </a:ext>
            </a:extLst>
          </p:cNvPr>
          <p:cNvCxnSpPr/>
          <p:nvPr/>
        </p:nvCxnSpPr>
        <p:spPr>
          <a:xfrm>
            <a:off x="4238095" y="733662"/>
            <a:ext cx="12490068" cy="0"/>
          </a:xfrm>
          <a:prstGeom prst="line">
            <a:avLst/>
          </a:prstGeom>
          <a:ln>
            <a:solidFill>
              <a:srgbClr val="9A3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A7E881F-226A-4DE6-95F9-62EA942A6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57" y="370358"/>
            <a:ext cx="9973920" cy="85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80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9525" y="368263"/>
            <a:ext cx="2728342" cy="8028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814" y="949053"/>
            <a:ext cx="5917438" cy="19656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54121" y="5543699"/>
            <a:ext cx="2966990" cy="2966990"/>
            <a:chOff x="7754121" y="5543699"/>
            <a:chExt cx="2966990" cy="29669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7754121" y="5543699"/>
              <a:ext cx="2966990" cy="296699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42379" y="6939798"/>
            <a:ext cx="2889205" cy="60058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7375" y="5619653"/>
            <a:ext cx="1620096" cy="15315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20585" y="3375836"/>
            <a:ext cx="2966990" cy="2966990"/>
            <a:chOff x="9920585" y="3375836"/>
            <a:chExt cx="2966990" cy="29669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9920585" y="3375836"/>
              <a:ext cx="2966990" cy="29669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90274" y="4748494"/>
            <a:ext cx="2679390" cy="10750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35241" y="3442224"/>
            <a:ext cx="1582725" cy="15315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61106" y="5543699"/>
            <a:ext cx="2966990" cy="2966990"/>
            <a:chOff x="12061106" y="5543699"/>
            <a:chExt cx="2966990" cy="29669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700000">
              <a:off x="12061106" y="5543699"/>
              <a:ext cx="2966990" cy="29669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30750" y="6939798"/>
            <a:ext cx="2716495" cy="6005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75813" y="5610072"/>
            <a:ext cx="1700479" cy="15315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09002" y="3375836"/>
            <a:ext cx="2966990" cy="2966990"/>
            <a:chOff x="14209002" y="3375836"/>
            <a:chExt cx="2966990" cy="29669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700000">
              <a:off x="14209002" y="3375836"/>
              <a:ext cx="2966990" cy="29669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10447" y="3350482"/>
            <a:ext cx="2966990" cy="2966990"/>
            <a:chOff x="5610447" y="3350482"/>
            <a:chExt cx="2966990" cy="29669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700000">
              <a:off x="5610447" y="3350482"/>
              <a:ext cx="2966990" cy="29669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64124" y="5543699"/>
            <a:ext cx="2966990" cy="2966990"/>
            <a:chOff x="16364124" y="5543699"/>
            <a:chExt cx="2966990" cy="29669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700000">
              <a:off x="16364124" y="5543699"/>
              <a:ext cx="2966990" cy="2966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20585" y="7717868"/>
            <a:ext cx="2966990" cy="2966990"/>
            <a:chOff x="9920585" y="7717868"/>
            <a:chExt cx="2966990" cy="29669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700000">
              <a:off x="9920585" y="7717868"/>
              <a:ext cx="2966990" cy="29669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09002" y="7717868"/>
            <a:ext cx="2966990" cy="2966990"/>
            <a:chOff x="14209002" y="7717868"/>
            <a:chExt cx="2966990" cy="296699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700000">
              <a:off x="14209002" y="7717868"/>
              <a:ext cx="2966990" cy="29669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38095" y="723810"/>
            <a:ext cx="13142857" cy="19704"/>
            <a:chOff x="4238095" y="723810"/>
            <a:chExt cx="13142857" cy="197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38095" y="723810"/>
              <a:ext cx="13142857" cy="197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1199620" y="8426437"/>
            <a:ext cx="8217464" cy="917682"/>
            <a:chOff x="904762" y="7695238"/>
            <a:chExt cx="16476190" cy="156899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762" y="7695238"/>
              <a:ext cx="16476190" cy="15689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4973" y="8789095"/>
            <a:ext cx="233546" cy="183912"/>
            <a:chOff x="1605181" y="8264630"/>
            <a:chExt cx="508743" cy="43020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5181" y="8264630"/>
              <a:ext cx="508743" cy="4302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79840" y="8813187"/>
            <a:ext cx="239798" cy="186324"/>
            <a:chOff x="16245779" y="8264630"/>
            <a:chExt cx="508743" cy="43020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6245779" y="8264630"/>
              <a:ext cx="508743" cy="430206"/>
            </a:xfrm>
            <a:prstGeom prst="rect">
              <a:avLst/>
            </a:prstGeom>
          </p:spPr>
        </p:pic>
      </p:grpSp>
      <p:pic>
        <p:nvPicPr>
          <p:cNvPr id="5" name="그림 5" descr="텍스트, 연필이(가) 표시된 사진&#10;&#10;자동 생성된 설명">
            <a:extLst>
              <a:ext uri="{FF2B5EF4-FFF2-40B4-BE49-F238E27FC236}">
                <a16:creationId xmlns:a16="http://schemas.microsoft.com/office/drawing/2014/main" id="{7DA06FF1-E2C2-424F-BC5A-C8419A06AC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4467" y="3973737"/>
            <a:ext cx="5706533" cy="4107444"/>
          </a:xfrm>
          <a:prstGeom prst="rect">
            <a:avLst/>
          </a:prstGeom>
        </p:spPr>
      </p:pic>
      <p:pic>
        <p:nvPicPr>
          <p:cNvPr id="9" name="noisy4">
            <a:hlinkClick r:id="" action="ppaction://media"/>
            <a:extLst>
              <a:ext uri="{FF2B5EF4-FFF2-40B4-BE49-F238E27FC236}">
                <a16:creationId xmlns:a16="http://schemas.microsoft.com/office/drawing/2014/main" id="{A7841595-0E65-4EDA-94D8-CECF46EF31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16295" y="6073394"/>
            <a:ext cx="730250" cy="730250"/>
          </a:xfrm>
          <a:prstGeom prst="rect">
            <a:avLst/>
          </a:prstGeom>
        </p:spPr>
      </p:pic>
      <p:pic>
        <p:nvPicPr>
          <p:cNvPr id="13" name="predict4">
            <a:hlinkClick r:id="" action="ppaction://media"/>
            <a:extLst>
              <a:ext uri="{FF2B5EF4-FFF2-40B4-BE49-F238E27FC236}">
                <a16:creationId xmlns:a16="http://schemas.microsoft.com/office/drawing/2014/main" id="{4A3B1F67-ED34-4DC7-848C-580C64649AA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609872" y="6103719"/>
            <a:ext cx="730250" cy="7302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3A65A3-13C3-4D4C-910C-84CBEFED790A}"/>
              </a:ext>
            </a:extLst>
          </p:cNvPr>
          <p:cNvSpPr txBox="1"/>
          <p:nvPr/>
        </p:nvSpPr>
        <p:spPr>
          <a:xfrm>
            <a:off x="16910952" y="525625"/>
            <a:ext cx="42511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>
                <a:solidFill>
                  <a:srgbClr val="9A30AE"/>
                </a:solidFill>
              </a:rPr>
              <a:t>22</a:t>
            </a:r>
            <a:endParaRPr lang="ko-KR" altLang="en-US" sz="2400">
              <a:solidFill>
                <a:srgbClr val="9A30AE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298C46E-21B9-4852-9E01-D1AAEDDC342C}"/>
              </a:ext>
            </a:extLst>
          </p:cNvPr>
          <p:cNvCxnSpPr/>
          <p:nvPr/>
        </p:nvCxnSpPr>
        <p:spPr>
          <a:xfrm>
            <a:off x="4238095" y="733662"/>
            <a:ext cx="12490068" cy="0"/>
          </a:xfrm>
          <a:prstGeom prst="line">
            <a:avLst/>
          </a:prstGeom>
          <a:ln>
            <a:solidFill>
              <a:srgbClr val="9A3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8BE3E94-5738-43FB-AEA6-90A500FB9B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108" y="355504"/>
            <a:ext cx="16844708" cy="88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2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3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A65F582-4B4E-43E4-8575-7CF5917372C8}"/>
              </a:ext>
            </a:extLst>
          </p:cNvPr>
          <p:cNvSpPr txBox="1"/>
          <p:nvPr/>
        </p:nvSpPr>
        <p:spPr>
          <a:xfrm>
            <a:off x="16910952" y="525625"/>
            <a:ext cx="43473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>
                <a:solidFill>
                  <a:srgbClr val="9A30AE"/>
                </a:solidFill>
              </a:rPr>
              <a:t>23</a:t>
            </a:r>
            <a:endParaRPr lang="ko-KR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7238BA0-4CB5-4EA1-86C6-98136EE1643A}"/>
              </a:ext>
            </a:extLst>
          </p:cNvPr>
          <p:cNvCxnSpPr/>
          <p:nvPr/>
        </p:nvCxnSpPr>
        <p:spPr>
          <a:xfrm>
            <a:off x="4238095" y="733662"/>
            <a:ext cx="12490068" cy="0"/>
          </a:xfrm>
          <a:prstGeom prst="line">
            <a:avLst/>
          </a:prstGeom>
          <a:ln>
            <a:solidFill>
              <a:srgbClr val="9A3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0E0D5DF-C848-497A-9850-F304D64D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29" y="386013"/>
            <a:ext cx="16466723" cy="816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81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D421AD7E-1186-4BDE-B81D-34D1CA00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3138755"/>
            <a:ext cx="4873336" cy="3033076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EA736A36-5771-46AC-AC6B-F80FEF0AB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7905" y="3232066"/>
            <a:ext cx="4960146" cy="2933266"/>
          </a:xfrm>
          <a:prstGeom prst="rect">
            <a:avLst/>
          </a:prstGeom>
        </p:spPr>
      </p:pic>
      <p:pic>
        <p:nvPicPr>
          <p:cNvPr id="22" name="그림 6">
            <a:extLst>
              <a:ext uri="{FF2B5EF4-FFF2-40B4-BE49-F238E27FC236}">
                <a16:creationId xmlns:a16="http://schemas.microsoft.com/office/drawing/2014/main" id="{4B2E8371-4597-4AA5-8387-F46835763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314" y="3138754"/>
            <a:ext cx="4873336" cy="303307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A65F582-4B4E-43E4-8575-7CF5917372C8}"/>
              </a:ext>
            </a:extLst>
          </p:cNvPr>
          <p:cNvSpPr txBox="1"/>
          <p:nvPr/>
        </p:nvSpPr>
        <p:spPr>
          <a:xfrm>
            <a:off x="16910952" y="525625"/>
            <a:ext cx="42351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>
                <a:solidFill>
                  <a:srgbClr val="9A30AE"/>
                </a:solidFill>
              </a:rPr>
              <a:t>24</a:t>
            </a:r>
            <a:endParaRPr lang="ko-KR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7238BA0-4CB5-4EA1-86C6-98136EE1643A}"/>
              </a:ext>
            </a:extLst>
          </p:cNvPr>
          <p:cNvCxnSpPr/>
          <p:nvPr/>
        </p:nvCxnSpPr>
        <p:spPr>
          <a:xfrm>
            <a:off x="4238095" y="733662"/>
            <a:ext cx="12490068" cy="0"/>
          </a:xfrm>
          <a:prstGeom prst="line">
            <a:avLst/>
          </a:prstGeom>
          <a:ln>
            <a:solidFill>
              <a:srgbClr val="9A3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FCA2A90-34AA-491D-BB71-D73EECF9E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68" y="340740"/>
            <a:ext cx="16545978" cy="874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59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43E748D8-DFE8-4004-AE0B-33600CBD0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584" y="3021991"/>
            <a:ext cx="5094143" cy="3494551"/>
          </a:xfrm>
          <a:prstGeom prst="rect">
            <a:avLst/>
          </a:prstGeom>
        </p:spPr>
      </p:pic>
      <p:pic>
        <p:nvPicPr>
          <p:cNvPr id="9" name="그림 9" descr="화살이(가) 표시된 사진&#10;&#10;자동 생성된 설명">
            <a:extLst>
              <a:ext uri="{FF2B5EF4-FFF2-40B4-BE49-F238E27FC236}">
                <a16:creationId xmlns:a16="http://schemas.microsoft.com/office/drawing/2014/main" id="{E9628AFF-6D39-4206-B617-6850C5322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552" y="3021991"/>
            <a:ext cx="4925290" cy="3449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5E26F2-6255-4ACB-BC79-0E9B31B965B5}"/>
              </a:ext>
            </a:extLst>
          </p:cNvPr>
          <p:cNvSpPr txBox="1"/>
          <p:nvPr/>
        </p:nvSpPr>
        <p:spPr>
          <a:xfrm>
            <a:off x="16910952" y="525625"/>
            <a:ext cx="43152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>
                <a:solidFill>
                  <a:srgbClr val="9A30AE"/>
                </a:solidFill>
              </a:rPr>
              <a:t>25</a:t>
            </a:r>
            <a:endParaRPr lang="ko-KR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A621E8B-AAD8-4E55-AC71-C7809EFF7BB4}"/>
              </a:ext>
            </a:extLst>
          </p:cNvPr>
          <p:cNvCxnSpPr/>
          <p:nvPr/>
        </p:nvCxnSpPr>
        <p:spPr>
          <a:xfrm>
            <a:off x="4238095" y="733662"/>
            <a:ext cx="12490068" cy="0"/>
          </a:xfrm>
          <a:prstGeom prst="line">
            <a:avLst/>
          </a:prstGeom>
          <a:ln>
            <a:solidFill>
              <a:srgbClr val="9A3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6FB87ED-85D9-4081-88CB-5A5D814E5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28" y="366897"/>
            <a:ext cx="14180525" cy="89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32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AA32B0A5-34E5-4041-A69B-7EDF8F237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080" y="3155037"/>
            <a:ext cx="4938279" cy="3499867"/>
          </a:xfrm>
          <a:prstGeom prst="rect">
            <a:avLst/>
          </a:prstGeom>
        </p:spPr>
      </p:pic>
      <p:pic>
        <p:nvPicPr>
          <p:cNvPr id="7" name="그림 9">
            <a:extLst>
              <a:ext uri="{FF2B5EF4-FFF2-40B4-BE49-F238E27FC236}">
                <a16:creationId xmlns:a16="http://schemas.microsoft.com/office/drawing/2014/main" id="{4A5DDB60-5245-47A8-B7F0-8E8A3C4BB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296" y="3149329"/>
            <a:ext cx="5016212" cy="3472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F52D7-9C11-4607-AC6E-138123F7F963}"/>
              </a:ext>
            </a:extLst>
          </p:cNvPr>
          <p:cNvSpPr txBox="1"/>
          <p:nvPr/>
        </p:nvSpPr>
        <p:spPr>
          <a:xfrm>
            <a:off x="16910952" y="525625"/>
            <a:ext cx="43473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>
                <a:solidFill>
                  <a:srgbClr val="9A30AE"/>
                </a:solidFill>
              </a:rPr>
              <a:t>26</a:t>
            </a:r>
            <a:endParaRPr lang="ko-KR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A77659-4B8C-4896-B71B-36D016DCC430}"/>
              </a:ext>
            </a:extLst>
          </p:cNvPr>
          <p:cNvCxnSpPr/>
          <p:nvPr/>
        </p:nvCxnSpPr>
        <p:spPr>
          <a:xfrm>
            <a:off x="4238095" y="733662"/>
            <a:ext cx="12490068" cy="0"/>
          </a:xfrm>
          <a:prstGeom prst="line">
            <a:avLst/>
          </a:prstGeom>
          <a:ln>
            <a:solidFill>
              <a:srgbClr val="9A3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EC76A5B-36DE-4AB6-8A0B-10B9B64FE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83" y="351525"/>
            <a:ext cx="14180525" cy="88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4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6">
            <a:extLst>
              <a:ext uri="{FF2B5EF4-FFF2-40B4-BE49-F238E27FC236}">
                <a16:creationId xmlns:a16="http://schemas.microsoft.com/office/drawing/2014/main" id="{7E647AC7-5997-40E3-A4A4-21906B6BB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10" y="2897173"/>
            <a:ext cx="4938279" cy="3499867"/>
          </a:xfrm>
          <a:prstGeom prst="rect">
            <a:avLst/>
          </a:prstGeom>
        </p:spPr>
      </p:pic>
      <p:pic>
        <p:nvPicPr>
          <p:cNvPr id="12" name="그림 12" descr="화살이(가) 표시된 사진&#10;&#10;자동 생성된 설명">
            <a:extLst>
              <a:ext uri="{FF2B5EF4-FFF2-40B4-BE49-F238E27FC236}">
                <a16:creationId xmlns:a16="http://schemas.microsoft.com/office/drawing/2014/main" id="{C89C664E-820B-412B-A13C-77C1C83EF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69" y="2893396"/>
            <a:ext cx="5016211" cy="3507419"/>
          </a:xfrm>
          <a:prstGeom prst="rect">
            <a:avLst/>
          </a:prstGeom>
        </p:spPr>
      </p:pic>
      <p:pic>
        <p:nvPicPr>
          <p:cNvPr id="13" name="그림 13">
            <a:extLst>
              <a:ext uri="{FF2B5EF4-FFF2-40B4-BE49-F238E27FC236}">
                <a16:creationId xmlns:a16="http://schemas.microsoft.com/office/drawing/2014/main" id="{8CC42A11-3EEA-4541-BE0D-FAFF0E7B9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503" y="2986224"/>
            <a:ext cx="4873336" cy="34108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3FBFBB-F884-4658-82A1-3FD37F5A5BDC}"/>
              </a:ext>
            </a:extLst>
          </p:cNvPr>
          <p:cNvSpPr txBox="1"/>
          <p:nvPr/>
        </p:nvSpPr>
        <p:spPr>
          <a:xfrm>
            <a:off x="16910952" y="525625"/>
            <a:ext cx="42351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>
                <a:solidFill>
                  <a:srgbClr val="9A30AE"/>
                </a:solidFill>
              </a:rPr>
              <a:t>27</a:t>
            </a:r>
            <a:endParaRPr lang="ko-KR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5D7C7F-5BF7-4DF5-85B3-C300D825AA69}"/>
              </a:ext>
            </a:extLst>
          </p:cNvPr>
          <p:cNvCxnSpPr/>
          <p:nvPr/>
        </p:nvCxnSpPr>
        <p:spPr>
          <a:xfrm>
            <a:off x="4238095" y="733662"/>
            <a:ext cx="12490068" cy="0"/>
          </a:xfrm>
          <a:prstGeom prst="line">
            <a:avLst/>
          </a:prstGeom>
          <a:ln>
            <a:solidFill>
              <a:srgbClr val="9A3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009AF3A-367F-4485-A881-51FB9777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45" y="354574"/>
            <a:ext cx="16545978" cy="88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96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76F5C5-F965-4DE9-A5A1-18CBE706743D}"/>
              </a:ext>
            </a:extLst>
          </p:cNvPr>
          <p:cNvSpPr/>
          <p:nvPr/>
        </p:nvSpPr>
        <p:spPr>
          <a:xfrm>
            <a:off x="12163764" y="6334476"/>
            <a:ext cx="4873336" cy="2090371"/>
          </a:xfrm>
          <a:prstGeom prst="rect">
            <a:avLst/>
          </a:prstGeom>
          <a:solidFill>
            <a:srgbClr val="9A30A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350D8D-0DE6-493A-90D1-655E0EF20B39}"/>
              </a:ext>
            </a:extLst>
          </p:cNvPr>
          <p:cNvSpPr/>
          <p:nvPr/>
        </p:nvSpPr>
        <p:spPr>
          <a:xfrm>
            <a:off x="6707332" y="6334476"/>
            <a:ext cx="4873336" cy="2090371"/>
          </a:xfrm>
          <a:prstGeom prst="rect">
            <a:avLst/>
          </a:prstGeom>
          <a:solidFill>
            <a:srgbClr val="DB5D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D1A404-9CFB-47C0-B82E-B3AA5A0018DC}"/>
              </a:ext>
            </a:extLst>
          </p:cNvPr>
          <p:cNvSpPr/>
          <p:nvPr/>
        </p:nvSpPr>
        <p:spPr>
          <a:xfrm>
            <a:off x="1250900" y="6334476"/>
            <a:ext cx="4873336" cy="2090371"/>
          </a:xfrm>
          <a:prstGeom prst="rect">
            <a:avLst/>
          </a:prstGeom>
          <a:solidFill>
            <a:srgbClr val="FFB6A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5A4868-2D66-40D9-9E65-2FFAEF846DB2}"/>
              </a:ext>
            </a:extLst>
          </p:cNvPr>
          <p:cNvSpPr txBox="1"/>
          <p:nvPr/>
        </p:nvSpPr>
        <p:spPr>
          <a:xfrm>
            <a:off x="1326497" y="7603738"/>
            <a:ext cx="4722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>
                <a:solidFill>
                  <a:srgbClr val="4B4B4B"/>
                </a:solidFill>
                <a:latin typeface="Arial"/>
                <a:cs typeface="Arial"/>
              </a:rPr>
              <a:t>Loss</a:t>
            </a:r>
            <a:r>
              <a:rPr lang="ko-KR" altLang="en-US" sz="2000">
                <a:solidFill>
                  <a:srgbClr val="4B4B4B"/>
                </a:solidFill>
                <a:latin typeface="Arial"/>
                <a:cs typeface="Arial"/>
              </a:rPr>
              <a:t>가 </a:t>
            </a:r>
            <a:r>
              <a:rPr lang="en-US" altLang="ko-KR" sz="2000">
                <a:solidFill>
                  <a:srgbClr val="4B4B4B"/>
                </a:solidFill>
                <a:latin typeface="Arial"/>
                <a:cs typeface="Arial"/>
              </a:rPr>
              <a:t>0.0119</a:t>
            </a:r>
            <a:r>
              <a:rPr lang="ko-KR" altLang="en-US" sz="2000">
                <a:solidFill>
                  <a:srgbClr val="4B4B4B"/>
                </a:solidFill>
                <a:latin typeface="Arial"/>
                <a:cs typeface="Arial"/>
              </a:rPr>
              <a:t>에서 </a:t>
            </a:r>
            <a:r>
              <a:rPr lang="en-US" altLang="ko-KR" sz="2000">
                <a:solidFill>
                  <a:srgbClr val="4B4B4B"/>
                </a:solidFill>
                <a:latin typeface="Arial"/>
                <a:cs typeface="Arial"/>
              </a:rPr>
              <a:t>0.0116</a:t>
            </a:r>
            <a:r>
              <a:rPr lang="ko-KR" altLang="en-US" sz="2000">
                <a:solidFill>
                  <a:srgbClr val="4B4B4B"/>
                </a:solidFill>
                <a:latin typeface="Arial"/>
                <a:cs typeface="Arial"/>
              </a:rPr>
              <a:t>로 끝남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84FEA0-CBBE-48AA-8A72-E27528568796}"/>
              </a:ext>
            </a:extLst>
          </p:cNvPr>
          <p:cNvSpPr txBox="1"/>
          <p:nvPr/>
        </p:nvSpPr>
        <p:spPr>
          <a:xfrm>
            <a:off x="6647034" y="7497043"/>
            <a:ext cx="4993932" cy="4965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rgbClr val="4B4B4B"/>
                </a:solidFill>
                <a:latin typeface="Arial"/>
                <a:cs typeface="Arial"/>
              </a:rPr>
              <a:t>Loss</a:t>
            </a:r>
            <a:r>
              <a:rPr lang="ko-KR" altLang="en-US" sz="2000">
                <a:solidFill>
                  <a:srgbClr val="4B4B4B"/>
                </a:solidFill>
                <a:latin typeface="Arial"/>
                <a:cs typeface="Arial"/>
              </a:rPr>
              <a:t>가 </a:t>
            </a:r>
            <a:r>
              <a:rPr lang="en-US" altLang="ko-KR" sz="2000">
                <a:solidFill>
                  <a:srgbClr val="4B4B4B"/>
                </a:solidFill>
                <a:latin typeface="Arial"/>
                <a:cs typeface="Arial"/>
              </a:rPr>
              <a:t>0.0193</a:t>
            </a:r>
            <a:r>
              <a:rPr lang="ko-KR" altLang="en-US" sz="2000">
                <a:solidFill>
                  <a:srgbClr val="4B4B4B"/>
                </a:solidFill>
                <a:latin typeface="Arial"/>
                <a:cs typeface="Arial"/>
              </a:rPr>
              <a:t>에서 </a:t>
            </a:r>
            <a:r>
              <a:rPr lang="en-US" altLang="ko-KR" sz="2000">
                <a:solidFill>
                  <a:srgbClr val="4B4B4B"/>
                </a:solidFill>
                <a:latin typeface="Arial"/>
                <a:cs typeface="Arial"/>
              </a:rPr>
              <a:t>0.0121</a:t>
            </a:r>
            <a:r>
              <a:rPr lang="ko-KR" altLang="en-US" sz="2000">
                <a:solidFill>
                  <a:srgbClr val="4B4B4B"/>
                </a:solidFill>
                <a:latin typeface="Arial"/>
                <a:cs typeface="Arial"/>
              </a:rPr>
              <a:t>로 끝남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3E3585-8DEF-4F67-AFB3-2937E92117B5}"/>
              </a:ext>
            </a:extLst>
          </p:cNvPr>
          <p:cNvSpPr txBox="1"/>
          <p:nvPr/>
        </p:nvSpPr>
        <p:spPr>
          <a:xfrm>
            <a:off x="11989187" y="7616051"/>
            <a:ext cx="52224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err="1">
                <a:solidFill>
                  <a:srgbClr val="4B4B4B"/>
                </a:solidFill>
                <a:latin typeface="Arial"/>
                <a:cs typeface="Arial"/>
              </a:rPr>
              <a:t>Loss가</a:t>
            </a:r>
            <a:r>
              <a:rPr lang="en-US" altLang="ko-KR" sz="2000">
                <a:solidFill>
                  <a:srgbClr val="4B4B4B"/>
                </a:solidFill>
                <a:latin typeface="Arial"/>
                <a:cs typeface="Arial"/>
              </a:rPr>
              <a:t> 0.0120</a:t>
            </a:r>
            <a:r>
              <a:rPr lang="ko-KR" altLang="en-US" sz="2000">
                <a:solidFill>
                  <a:srgbClr val="4B4B4B"/>
                </a:solidFill>
                <a:latin typeface="Arial"/>
                <a:cs typeface="Arial"/>
              </a:rPr>
              <a:t>에서 </a:t>
            </a:r>
            <a:r>
              <a:rPr lang="en-US" altLang="ko-KR" sz="2000">
                <a:solidFill>
                  <a:srgbClr val="4B4B4B"/>
                </a:solidFill>
                <a:latin typeface="Arial"/>
                <a:cs typeface="Arial"/>
              </a:rPr>
              <a:t>0.0117로 </a:t>
            </a:r>
            <a:r>
              <a:rPr lang="en-US" altLang="ko-KR" sz="2000" err="1">
                <a:solidFill>
                  <a:srgbClr val="4B4B4B"/>
                </a:solidFill>
                <a:latin typeface="Arial"/>
                <a:cs typeface="Arial"/>
              </a:rPr>
              <a:t>끝남</a:t>
            </a:r>
            <a:endParaRPr lang="ko-KR" altLang="en-US" sz="2000">
              <a:solidFill>
                <a:srgbClr val="4B4B4B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626296-3B59-4F8A-AC2F-CB442C8CA279}"/>
              </a:ext>
            </a:extLst>
          </p:cNvPr>
          <p:cNvSpPr txBox="1"/>
          <p:nvPr/>
        </p:nvSpPr>
        <p:spPr>
          <a:xfrm>
            <a:off x="2074753" y="6567158"/>
            <a:ext cx="31463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b="1">
                <a:cs typeface="Arial"/>
              </a:rPr>
              <a:t>[Learning rate = 0.002]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B82ABE-5307-47FB-9958-E54113797086}"/>
              </a:ext>
            </a:extLst>
          </p:cNvPr>
          <p:cNvSpPr txBox="1"/>
          <p:nvPr/>
        </p:nvSpPr>
        <p:spPr>
          <a:xfrm>
            <a:off x="13169071" y="656834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b="1">
                <a:cs typeface="Arial"/>
              </a:rPr>
              <a:t>[Learning rate = 0.0005]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743F55-EFEC-4AF2-8D54-CBF016202CE7}"/>
              </a:ext>
            </a:extLst>
          </p:cNvPr>
          <p:cNvSpPr txBox="1"/>
          <p:nvPr/>
        </p:nvSpPr>
        <p:spPr>
          <a:xfrm>
            <a:off x="6792202" y="6567157"/>
            <a:ext cx="453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b="1">
                <a:cs typeface="Arial"/>
              </a:rPr>
              <a:t>[Learning rate = 0.001]</a:t>
            </a:r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E7DD66B8-1425-4326-8D4D-3BAFCF2A1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94" y="2405363"/>
            <a:ext cx="5054227" cy="3678534"/>
          </a:xfrm>
          <a:prstGeom prst="rect">
            <a:avLst/>
          </a:prstGeom>
        </p:spPr>
      </p:pic>
      <p:pic>
        <p:nvPicPr>
          <p:cNvPr id="12" name="그림 13">
            <a:extLst>
              <a:ext uri="{FF2B5EF4-FFF2-40B4-BE49-F238E27FC236}">
                <a16:creationId xmlns:a16="http://schemas.microsoft.com/office/drawing/2014/main" id="{E935B2BE-C203-44A8-A173-36EAA9E6A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080" y="2408041"/>
            <a:ext cx="5045886" cy="3764951"/>
          </a:xfrm>
          <a:prstGeom prst="rect">
            <a:avLst/>
          </a:prstGeom>
        </p:spPr>
      </p:pic>
      <p:pic>
        <p:nvPicPr>
          <p:cNvPr id="14" name="그림 17" descr="화살이(가) 표시된 사진&#10;&#10;자동 생성된 설명">
            <a:extLst>
              <a:ext uri="{FF2B5EF4-FFF2-40B4-BE49-F238E27FC236}">
                <a16:creationId xmlns:a16="http://schemas.microsoft.com/office/drawing/2014/main" id="{E74E0C66-AACB-4BCF-A6F5-38C6D727A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1737" y="2405580"/>
            <a:ext cx="5062572" cy="3611356"/>
          </a:xfrm>
          <a:prstGeom prst="rect">
            <a:avLst/>
          </a:prstGeom>
        </p:spPr>
      </p:pic>
      <p:grpSp>
        <p:nvGrpSpPr>
          <p:cNvPr id="10" name="그룹 1008">
            <a:extLst>
              <a:ext uri="{FF2B5EF4-FFF2-40B4-BE49-F238E27FC236}">
                <a16:creationId xmlns:a16="http://schemas.microsoft.com/office/drawing/2014/main" id="{4C2917EC-5748-40AF-9093-BEB0A0DE1627}"/>
              </a:ext>
            </a:extLst>
          </p:cNvPr>
          <p:cNvGrpSpPr/>
          <p:nvPr/>
        </p:nvGrpSpPr>
        <p:grpSpPr>
          <a:xfrm>
            <a:off x="3552094" y="8936217"/>
            <a:ext cx="11131858" cy="923329"/>
            <a:chOff x="904762" y="7695238"/>
            <a:chExt cx="16476190" cy="1568990"/>
          </a:xfrm>
        </p:grpSpPr>
        <p:pic>
          <p:nvPicPr>
            <p:cNvPr id="44" name="Object 40">
              <a:extLst>
                <a:ext uri="{FF2B5EF4-FFF2-40B4-BE49-F238E27FC236}">
                  <a16:creationId xmlns:a16="http://schemas.microsoft.com/office/drawing/2014/main" id="{5AB251FA-82EA-4344-8CBC-7270B41CF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762" y="7695238"/>
              <a:ext cx="16476190" cy="1568990"/>
            </a:xfrm>
            <a:prstGeom prst="rect">
              <a:avLst/>
            </a:prstGeom>
          </p:spPr>
        </p:pic>
      </p:grpSp>
      <p:grpSp>
        <p:nvGrpSpPr>
          <p:cNvPr id="15" name="그룹 1009">
            <a:extLst>
              <a:ext uri="{FF2B5EF4-FFF2-40B4-BE49-F238E27FC236}">
                <a16:creationId xmlns:a16="http://schemas.microsoft.com/office/drawing/2014/main" id="{EDD40477-2E90-4681-9CF1-427D7AE98706}"/>
              </a:ext>
            </a:extLst>
          </p:cNvPr>
          <p:cNvGrpSpPr/>
          <p:nvPr/>
        </p:nvGrpSpPr>
        <p:grpSpPr>
          <a:xfrm>
            <a:off x="3944567" y="9270671"/>
            <a:ext cx="261768" cy="226897"/>
            <a:chOff x="1605181" y="8264630"/>
            <a:chExt cx="508743" cy="430206"/>
          </a:xfrm>
        </p:grpSpPr>
        <p:pic>
          <p:nvPicPr>
            <p:cNvPr id="46" name="Object 44">
              <a:extLst>
                <a:ext uri="{FF2B5EF4-FFF2-40B4-BE49-F238E27FC236}">
                  <a16:creationId xmlns:a16="http://schemas.microsoft.com/office/drawing/2014/main" id="{393857F5-DA07-49F3-9976-4F10CD5DB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5181" y="8264630"/>
              <a:ext cx="508743" cy="430206"/>
            </a:xfrm>
            <a:prstGeom prst="rect">
              <a:avLst/>
            </a:prstGeom>
          </p:spPr>
        </p:pic>
      </p:grpSp>
      <p:grpSp>
        <p:nvGrpSpPr>
          <p:cNvPr id="16" name="그룹 1010">
            <a:extLst>
              <a:ext uri="{FF2B5EF4-FFF2-40B4-BE49-F238E27FC236}">
                <a16:creationId xmlns:a16="http://schemas.microsoft.com/office/drawing/2014/main" id="{9F81AB9B-5310-4560-8AF1-7A6D2E0A142E}"/>
              </a:ext>
            </a:extLst>
          </p:cNvPr>
          <p:cNvGrpSpPr/>
          <p:nvPr/>
        </p:nvGrpSpPr>
        <p:grpSpPr>
          <a:xfrm>
            <a:off x="14014233" y="9308752"/>
            <a:ext cx="293083" cy="214546"/>
            <a:chOff x="16245779" y="8264630"/>
            <a:chExt cx="508743" cy="430206"/>
          </a:xfrm>
        </p:grpSpPr>
        <p:pic>
          <p:nvPicPr>
            <p:cNvPr id="48" name="Object 47">
              <a:extLst>
                <a:ext uri="{FF2B5EF4-FFF2-40B4-BE49-F238E27FC236}">
                  <a16:creationId xmlns:a16="http://schemas.microsoft.com/office/drawing/2014/main" id="{7ED4F4A5-258C-4558-9DCA-5023BAF93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6245779" y="8264630"/>
              <a:ext cx="508743" cy="43020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423CC66-27E4-43AE-ACD9-287639B9D9B2}"/>
              </a:ext>
            </a:extLst>
          </p:cNvPr>
          <p:cNvSpPr txBox="1"/>
          <p:nvPr/>
        </p:nvSpPr>
        <p:spPr>
          <a:xfrm>
            <a:off x="3475542" y="9197900"/>
            <a:ext cx="111312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b="1">
                <a:latin typeface="+mn-ea"/>
                <a:cs typeface="Arial"/>
              </a:rPr>
              <a:t>Learning </a:t>
            </a:r>
            <a:r>
              <a:rPr lang="en-US" altLang="ko-KR" sz="2000" b="1" err="1">
                <a:latin typeface="+mn-ea"/>
                <a:cs typeface="Arial"/>
              </a:rPr>
              <a:t>rate를</a:t>
            </a:r>
            <a:r>
              <a:rPr lang="en-US" altLang="ko-KR" sz="2000" b="1">
                <a:latin typeface="+mn-ea"/>
                <a:cs typeface="Arial"/>
              </a:rPr>
              <a:t> </a:t>
            </a:r>
            <a:r>
              <a:rPr lang="en-US" altLang="ko-KR" sz="2000" b="1" err="1">
                <a:latin typeface="+mn-ea"/>
                <a:cs typeface="Arial"/>
              </a:rPr>
              <a:t>줄임에</a:t>
            </a:r>
            <a:r>
              <a:rPr lang="en-US" altLang="ko-KR" sz="2000" b="1">
                <a:latin typeface="+mn-ea"/>
                <a:cs typeface="Arial"/>
              </a:rPr>
              <a:t> </a:t>
            </a:r>
            <a:r>
              <a:rPr lang="en-US" altLang="ko-KR" sz="2000" b="1" err="1">
                <a:latin typeface="+mn-ea"/>
                <a:cs typeface="Arial"/>
              </a:rPr>
              <a:t>따라</a:t>
            </a:r>
            <a:r>
              <a:rPr lang="en-US" altLang="ko-KR" sz="2000" b="1">
                <a:latin typeface="+mn-ea"/>
                <a:cs typeface="Arial"/>
              </a:rPr>
              <a:t> </a:t>
            </a:r>
            <a:r>
              <a:rPr lang="en-US" altLang="ko-KR" sz="2000" b="1" err="1">
                <a:latin typeface="+mn-ea"/>
                <a:cs typeface="Arial"/>
              </a:rPr>
              <a:t>미세하게</a:t>
            </a:r>
            <a:r>
              <a:rPr lang="en-US" altLang="ko-KR" sz="2000" b="1">
                <a:latin typeface="+mn-ea"/>
                <a:cs typeface="Arial"/>
              </a:rPr>
              <a:t> </a:t>
            </a:r>
            <a:r>
              <a:rPr lang="en-US" altLang="ko-KR" sz="2000" b="1" err="1">
                <a:latin typeface="+mn-ea"/>
                <a:cs typeface="Arial"/>
              </a:rPr>
              <a:t>성능이</a:t>
            </a:r>
            <a:r>
              <a:rPr lang="en-US" altLang="ko-KR" sz="2000" b="1">
                <a:latin typeface="+mn-ea"/>
                <a:cs typeface="Arial"/>
              </a:rPr>
              <a:t> </a:t>
            </a:r>
            <a:r>
              <a:rPr lang="en-US" altLang="ko-KR" sz="2000" b="1" err="1">
                <a:latin typeface="+mn-ea"/>
                <a:cs typeface="Arial"/>
              </a:rPr>
              <a:t>조금씩</a:t>
            </a:r>
            <a:r>
              <a:rPr lang="en-US" altLang="ko-KR" sz="2000" b="1">
                <a:latin typeface="+mn-ea"/>
                <a:cs typeface="Arial"/>
              </a:rPr>
              <a:t> </a:t>
            </a:r>
            <a:r>
              <a:rPr lang="en-US" altLang="ko-KR" sz="2000" b="1" err="1">
                <a:latin typeface="+mn-ea"/>
                <a:cs typeface="Arial"/>
              </a:rPr>
              <a:t>개선되는</a:t>
            </a:r>
            <a:r>
              <a:rPr lang="en-US" altLang="ko-KR" sz="2000" b="1">
                <a:latin typeface="+mn-ea"/>
                <a:cs typeface="Arial"/>
              </a:rPr>
              <a:t> </a:t>
            </a:r>
            <a:r>
              <a:rPr lang="en-US" altLang="ko-KR" sz="2000" b="1" err="1">
                <a:latin typeface="+mn-ea"/>
                <a:cs typeface="Arial"/>
              </a:rPr>
              <a:t>것을</a:t>
            </a:r>
            <a:r>
              <a:rPr lang="en-US" altLang="ko-KR" sz="2000" b="1">
                <a:latin typeface="+mn-ea"/>
                <a:cs typeface="Arial"/>
              </a:rPr>
              <a:t> </a:t>
            </a:r>
            <a:r>
              <a:rPr lang="en-US" altLang="ko-KR" sz="2000" b="1" err="1">
                <a:latin typeface="+mn-ea"/>
                <a:cs typeface="Arial"/>
              </a:rPr>
              <a:t>확인할</a:t>
            </a:r>
            <a:r>
              <a:rPr lang="en-US" altLang="ko-KR" sz="2000" b="1">
                <a:latin typeface="+mn-ea"/>
                <a:cs typeface="Arial"/>
              </a:rPr>
              <a:t> 수 </a:t>
            </a:r>
            <a:r>
              <a:rPr lang="en-US" altLang="ko-KR" sz="2000" b="1" err="1">
                <a:latin typeface="+mn-ea"/>
                <a:cs typeface="Arial"/>
              </a:rPr>
              <a:t>있음</a:t>
            </a:r>
            <a:endParaRPr lang="en-US" altLang="ko-KR" sz="2000" b="1">
              <a:latin typeface="+mn-ea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3F005-0F2C-4F77-9F32-70BCC17CA5BA}"/>
              </a:ext>
            </a:extLst>
          </p:cNvPr>
          <p:cNvSpPr txBox="1"/>
          <p:nvPr/>
        </p:nvSpPr>
        <p:spPr>
          <a:xfrm>
            <a:off x="16910952" y="525625"/>
            <a:ext cx="43794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>
                <a:solidFill>
                  <a:srgbClr val="9A30AE"/>
                </a:solidFill>
              </a:rPr>
              <a:t>28</a:t>
            </a:r>
            <a:endParaRPr lang="ko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E853C0-D20D-401D-AF13-42BDC19758EE}"/>
              </a:ext>
            </a:extLst>
          </p:cNvPr>
          <p:cNvSpPr txBox="1"/>
          <p:nvPr/>
        </p:nvSpPr>
        <p:spPr>
          <a:xfrm>
            <a:off x="838200" y="419100"/>
            <a:ext cx="3325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>
                <a:solidFill>
                  <a:srgbClr val="9A30AE"/>
                </a:solidFill>
              </a:rPr>
              <a:t>03 Conclusion</a:t>
            </a:r>
            <a:endParaRPr lang="ko-KR" altLang="en-US" sz="2800">
              <a:solidFill>
                <a:srgbClr val="9A30AE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FA7A3F4-7B23-4EBC-99A2-45E4A582CBFB}"/>
              </a:ext>
            </a:extLst>
          </p:cNvPr>
          <p:cNvCxnSpPr/>
          <p:nvPr/>
        </p:nvCxnSpPr>
        <p:spPr>
          <a:xfrm>
            <a:off x="4238095" y="733662"/>
            <a:ext cx="12490068" cy="0"/>
          </a:xfrm>
          <a:prstGeom prst="line">
            <a:avLst/>
          </a:prstGeom>
          <a:ln>
            <a:solidFill>
              <a:srgbClr val="9A3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31A2D3D-4DF7-4587-9B14-584CAB67B73B}"/>
              </a:ext>
            </a:extLst>
          </p:cNvPr>
          <p:cNvSpPr txBox="1"/>
          <p:nvPr/>
        </p:nvSpPr>
        <p:spPr>
          <a:xfrm>
            <a:off x="817675" y="1130499"/>
            <a:ext cx="10870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latin typeface="+mj-ea"/>
                <a:ea typeface="+mj-ea"/>
              </a:rPr>
              <a:t>모델 개선</a:t>
            </a:r>
            <a:r>
              <a:rPr lang="en-US" altLang="ko-KR" sz="5400">
                <a:latin typeface="+mj-ea"/>
                <a:ea typeface="+mj-ea"/>
              </a:rPr>
              <a:t>_Learning rate</a:t>
            </a:r>
            <a:endParaRPr lang="ko-KR" altLang="en-US" sz="54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8281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5">
            <a:extLst>
              <a:ext uri="{FF2B5EF4-FFF2-40B4-BE49-F238E27FC236}">
                <a16:creationId xmlns:a16="http://schemas.microsoft.com/office/drawing/2014/main" id="{EAA17F86-AB5E-4F8E-9BA9-F3907D885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27" y="2404223"/>
            <a:ext cx="5104287" cy="3376101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C8B89987-A7FE-43B9-9ECA-240385193F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4546" y="2401455"/>
            <a:ext cx="5045886" cy="3323236"/>
          </a:xfrm>
          <a:prstGeom prst="rect">
            <a:avLst/>
          </a:prstGeom>
        </p:spPr>
      </p:pic>
      <p:pic>
        <p:nvPicPr>
          <p:cNvPr id="8" name="noisy">
            <a:hlinkClick r:id="" action="ppaction://media"/>
            <a:extLst>
              <a:ext uri="{FF2B5EF4-FFF2-40B4-BE49-F238E27FC236}">
                <a16:creationId xmlns:a16="http://schemas.microsoft.com/office/drawing/2014/main" id="{BFA08D51-D4D7-4560-97A1-D6580B9986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318671" y="3469231"/>
            <a:ext cx="730250" cy="7302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E36FD6A-1595-4D2A-AB80-B4A3B43E6C2B}"/>
              </a:ext>
            </a:extLst>
          </p:cNvPr>
          <p:cNvSpPr txBox="1"/>
          <p:nvPr/>
        </p:nvSpPr>
        <p:spPr>
          <a:xfrm>
            <a:off x="12322674" y="2805363"/>
            <a:ext cx="47221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b="1">
                <a:cs typeface="Arial"/>
              </a:rPr>
              <a:t>[noisy sound]</a:t>
            </a:r>
          </a:p>
        </p:txBody>
      </p:sp>
      <p:pic>
        <p:nvPicPr>
          <p:cNvPr id="9" name="predict">
            <a:hlinkClick r:id="" action="ppaction://media"/>
            <a:extLst>
              <a:ext uri="{FF2B5EF4-FFF2-40B4-BE49-F238E27FC236}">
                <a16:creationId xmlns:a16="http://schemas.microsoft.com/office/drawing/2014/main" id="{DF133586-CB60-4B95-9AF7-C58A758AEE6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318671" y="6789771"/>
            <a:ext cx="730250" cy="73025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22F87E4-B5BA-4371-996C-CBDD06B10E52}"/>
              </a:ext>
            </a:extLst>
          </p:cNvPr>
          <p:cNvSpPr txBox="1"/>
          <p:nvPr/>
        </p:nvSpPr>
        <p:spPr>
          <a:xfrm>
            <a:off x="12372732" y="6134246"/>
            <a:ext cx="47221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b="1">
                <a:cs typeface="Arial"/>
              </a:rPr>
              <a:t>[predict sound]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3C2BE-8FAE-4D8E-BE65-5D17AEEDD0E1}"/>
              </a:ext>
            </a:extLst>
          </p:cNvPr>
          <p:cNvSpPr txBox="1"/>
          <p:nvPr/>
        </p:nvSpPr>
        <p:spPr>
          <a:xfrm>
            <a:off x="16910952" y="525625"/>
            <a:ext cx="43473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>
                <a:solidFill>
                  <a:srgbClr val="9A30AE"/>
                </a:solidFill>
              </a:rPr>
              <a:t>29</a:t>
            </a:r>
            <a:endParaRPr lang="ko-KR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201D5BC-2519-48D3-A737-D8A0E9611605}"/>
              </a:ext>
            </a:extLst>
          </p:cNvPr>
          <p:cNvCxnSpPr/>
          <p:nvPr/>
        </p:nvCxnSpPr>
        <p:spPr>
          <a:xfrm>
            <a:off x="4238095" y="733662"/>
            <a:ext cx="12490068" cy="0"/>
          </a:xfrm>
          <a:prstGeom prst="line">
            <a:avLst/>
          </a:prstGeom>
          <a:ln>
            <a:solidFill>
              <a:srgbClr val="9A3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AF6FDA98-9058-41C9-8F69-80FC5C4AD9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061" y="353773"/>
            <a:ext cx="11296867" cy="90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5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8">
            <a:extLst>
              <a:ext uri="{FF2B5EF4-FFF2-40B4-BE49-F238E27FC236}">
                <a16:creationId xmlns:a16="http://schemas.microsoft.com/office/drawing/2014/main" id="{1D465418-7272-4B21-A0E9-1E4EE45755CA}"/>
              </a:ext>
            </a:extLst>
          </p:cNvPr>
          <p:cNvGrpSpPr/>
          <p:nvPr/>
        </p:nvGrpSpPr>
        <p:grpSpPr>
          <a:xfrm>
            <a:off x="1381612" y="2706085"/>
            <a:ext cx="15505804" cy="6558143"/>
            <a:chOff x="904762" y="7695238"/>
            <a:chExt cx="16476190" cy="1568990"/>
          </a:xfrm>
        </p:grpSpPr>
        <p:pic>
          <p:nvPicPr>
            <p:cNvPr id="23" name="Object 40">
              <a:extLst>
                <a:ext uri="{FF2B5EF4-FFF2-40B4-BE49-F238E27FC236}">
                  <a16:creationId xmlns:a16="http://schemas.microsoft.com/office/drawing/2014/main" id="{3978D0C8-B922-4E42-BC8B-0BD85318A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762" y="7695238"/>
              <a:ext cx="16476190" cy="156899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9F40797-E152-4FE8-BE7D-80CBAA7F21A2}"/>
              </a:ext>
            </a:extLst>
          </p:cNvPr>
          <p:cNvSpPr txBox="1"/>
          <p:nvPr/>
        </p:nvSpPr>
        <p:spPr>
          <a:xfrm>
            <a:off x="16910952" y="525625"/>
            <a:ext cx="44755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>
                <a:solidFill>
                  <a:srgbClr val="9A30AE"/>
                </a:solidFill>
              </a:rPr>
              <a:t>30</a:t>
            </a:r>
            <a:endParaRPr lang="ko-KR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978AE22-0E2A-46D1-B1BD-024E8BCA9064}"/>
              </a:ext>
            </a:extLst>
          </p:cNvPr>
          <p:cNvCxnSpPr/>
          <p:nvPr/>
        </p:nvCxnSpPr>
        <p:spPr>
          <a:xfrm>
            <a:off x="4238095" y="733662"/>
            <a:ext cx="12490068" cy="0"/>
          </a:xfrm>
          <a:prstGeom prst="line">
            <a:avLst/>
          </a:prstGeom>
          <a:ln>
            <a:solidFill>
              <a:srgbClr val="9A3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CA6D261-3ECB-47F2-BF8E-733564ACC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32" y="358966"/>
            <a:ext cx="15704657" cy="84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77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8">
            <a:extLst>
              <a:ext uri="{FF2B5EF4-FFF2-40B4-BE49-F238E27FC236}">
                <a16:creationId xmlns:a16="http://schemas.microsoft.com/office/drawing/2014/main" id="{1D465418-7272-4B21-A0E9-1E4EE45755CA}"/>
              </a:ext>
            </a:extLst>
          </p:cNvPr>
          <p:cNvGrpSpPr/>
          <p:nvPr/>
        </p:nvGrpSpPr>
        <p:grpSpPr>
          <a:xfrm>
            <a:off x="1381612" y="2706085"/>
            <a:ext cx="15505804" cy="6558143"/>
            <a:chOff x="904762" y="7695238"/>
            <a:chExt cx="16476190" cy="1568990"/>
          </a:xfrm>
        </p:grpSpPr>
        <p:pic>
          <p:nvPicPr>
            <p:cNvPr id="23" name="Object 40">
              <a:extLst>
                <a:ext uri="{FF2B5EF4-FFF2-40B4-BE49-F238E27FC236}">
                  <a16:creationId xmlns:a16="http://schemas.microsoft.com/office/drawing/2014/main" id="{3978D0C8-B922-4E42-BC8B-0BD85318A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762" y="7695238"/>
              <a:ext cx="16476190" cy="156899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50E4676-7F88-4469-B1B5-2F3B889483C3}"/>
              </a:ext>
            </a:extLst>
          </p:cNvPr>
          <p:cNvSpPr txBox="1"/>
          <p:nvPr/>
        </p:nvSpPr>
        <p:spPr>
          <a:xfrm>
            <a:off x="1908314" y="3638044"/>
            <a:ext cx="14287824" cy="45333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2800">
                <a:ea typeface="+mn-lt"/>
                <a:cs typeface="+mn-lt"/>
                <a:hlinkClick r:id="rId3"/>
              </a:rPr>
              <a:t>https://ichi.pro/ko/dib-leoning-eul-sayonghan-noijeu-eogje-121691666257977</a:t>
            </a:r>
            <a:endParaRPr lang="ko-KR" sz="28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>
                <a:ea typeface="+mn-lt"/>
                <a:cs typeface="+mn-lt"/>
                <a:hlinkClick r:id="rId4"/>
              </a:rPr>
              <a:t>https://engineering.linecorp.com/ko/blog/voice-waveform-arbitrary-signal-to-noise-ratio-python/</a:t>
            </a:r>
            <a:endParaRPr lang="en-US" altLang="ko-KR" sz="2800">
              <a:latin typeface="Agency FB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>
                <a:ea typeface="+mn-lt"/>
                <a:cs typeface="+mn-lt"/>
                <a:hlinkClick r:id="rId5"/>
              </a:rPr>
              <a:t>https://datashare.ed.ac.uk/handle/10283/1942</a:t>
            </a:r>
            <a:endParaRPr lang="en-US" sz="2800">
              <a:latin typeface="Agency FB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>
                <a:ea typeface="+mn-lt"/>
                <a:cs typeface="+mn-lt"/>
                <a:hlinkClick r:id="rId6"/>
              </a:rPr>
              <a:t>http://www.rex-ai.info/docs/AI_Example_CNN_speech_recognize</a:t>
            </a:r>
            <a:endParaRPr lang="en-US" sz="2800">
              <a:latin typeface="Agency FB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>
                <a:ea typeface="+mn-lt"/>
                <a:cs typeface="+mn-lt"/>
                <a:hlinkClick r:id="rId7"/>
              </a:rPr>
              <a:t>https://han-py.tistory.com/230</a:t>
            </a:r>
            <a:endParaRPr lang="en-US" sz="2800">
              <a:latin typeface="Agency FB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800">
              <a:latin typeface="Agency FB"/>
            </a:endParaRPr>
          </a:p>
          <a:p>
            <a:pPr>
              <a:lnSpc>
                <a:spcPct val="150000"/>
              </a:lnSpc>
            </a:pPr>
            <a:endParaRPr lang="ko-KR" altLang="en-US" sz="280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0797-E152-4FE8-BE7D-80CBAA7F21A2}"/>
              </a:ext>
            </a:extLst>
          </p:cNvPr>
          <p:cNvSpPr txBox="1"/>
          <p:nvPr/>
        </p:nvSpPr>
        <p:spPr>
          <a:xfrm>
            <a:off x="16910952" y="525625"/>
            <a:ext cx="44755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>
                <a:solidFill>
                  <a:srgbClr val="9A30AE"/>
                </a:solidFill>
              </a:rPr>
              <a:t>30</a:t>
            </a:r>
            <a:endParaRPr lang="ko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01F9D5-6D8C-40E0-B01F-8D6999821024}"/>
              </a:ext>
            </a:extLst>
          </p:cNvPr>
          <p:cNvSpPr txBox="1"/>
          <p:nvPr/>
        </p:nvSpPr>
        <p:spPr>
          <a:xfrm>
            <a:off x="838200" y="419100"/>
            <a:ext cx="3325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>
                <a:solidFill>
                  <a:srgbClr val="9A30AE"/>
                </a:solidFill>
              </a:rPr>
              <a:t>03 Conclusion</a:t>
            </a:r>
            <a:endParaRPr lang="ko-KR" altLang="en-US" sz="2800">
              <a:solidFill>
                <a:srgbClr val="9A30AE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978AE22-0E2A-46D1-B1BD-024E8BCA9064}"/>
              </a:ext>
            </a:extLst>
          </p:cNvPr>
          <p:cNvCxnSpPr/>
          <p:nvPr/>
        </p:nvCxnSpPr>
        <p:spPr>
          <a:xfrm>
            <a:off x="4238095" y="733662"/>
            <a:ext cx="12490068" cy="0"/>
          </a:xfrm>
          <a:prstGeom prst="line">
            <a:avLst/>
          </a:prstGeom>
          <a:ln>
            <a:solidFill>
              <a:srgbClr val="9A3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4E605B7-3423-4A92-B325-69B1DA400D9F}"/>
              </a:ext>
            </a:extLst>
          </p:cNvPr>
          <p:cNvSpPr txBox="1"/>
          <p:nvPr/>
        </p:nvSpPr>
        <p:spPr>
          <a:xfrm>
            <a:off x="817675" y="1130499"/>
            <a:ext cx="1087074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5400">
                <a:latin typeface="+mj-ea"/>
                <a:ea typeface="+mj-ea"/>
              </a:rPr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4104374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D53E821D-A981-4756-A04D-B33046DAA518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763C4C07-7E77-4150-9684-DBAC0339B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6544" y="535935"/>
            <a:ext cx="301788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8095" y="727993"/>
            <a:ext cx="12490068" cy="78140"/>
            <a:chOff x="4238095" y="727993"/>
            <a:chExt cx="12490068" cy="781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095" y="727993"/>
              <a:ext cx="12490068" cy="781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762" y="9295243"/>
            <a:ext cx="16476190" cy="78058"/>
            <a:chOff x="904762" y="9295243"/>
            <a:chExt cx="16476190" cy="780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762" y="9295243"/>
              <a:ext cx="16476190" cy="7805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6BF592-9D3B-4219-B27D-27A5CD382B1E}"/>
              </a:ext>
            </a:extLst>
          </p:cNvPr>
          <p:cNvSpPr txBox="1"/>
          <p:nvPr/>
        </p:nvSpPr>
        <p:spPr>
          <a:xfrm>
            <a:off x="14478000" y="6408846"/>
            <a:ext cx="2656496" cy="168296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chemeClr val="bg1"/>
                </a:solidFill>
                <a:latin typeface="+mn-ea"/>
              </a:rPr>
              <a:t>01. </a:t>
            </a:r>
            <a:r>
              <a:rPr lang="ko-KR" altLang="en-US" sz="2400">
                <a:solidFill>
                  <a:schemeClr val="bg1"/>
                </a:solidFill>
                <a:latin typeface="+mn-ea"/>
              </a:rPr>
              <a:t>프로젝트 배경</a:t>
            </a:r>
            <a:endParaRPr lang="en-US" altLang="ko-KR" sz="240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chemeClr val="bg1"/>
                </a:solidFill>
                <a:latin typeface="+mn-ea"/>
              </a:rPr>
              <a:t>02. </a:t>
            </a:r>
            <a:r>
              <a:rPr lang="ko-KR" altLang="en-US" sz="2400">
                <a:solidFill>
                  <a:schemeClr val="bg1"/>
                </a:solidFill>
                <a:latin typeface="+mn-ea"/>
              </a:rPr>
              <a:t>프로젝트 소개</a:t>
            </a:r>
            <a:endParaRPr lang="en-US" altLang="ko-KR" sz="240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chemeClr val="bg1"/>
                </a:solidFill>
                <a:latin typeface="+mn-ea"/>
              </a:rPr>
              <a:t>03. </a:t>
            </a:r>
            <a:r>
              <a:rPr lang="ko-KR" altLang="en-US" sz="2400">
                <a:solidFill>
                  <a:schemeClr val="bg1"/>
                </a:solidFill>
                <a:latin typeface="+mn-ea"/>
              </a:rPr>
              <a:t>프로젝트 목적</a:t>
            </a:r>
            <a:endParaRPr lang="en-US" altLang="ko-KR" sz="24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B4D776-890C-4D27-AF2A-292D9F0C3968}"/>
              </a:ext>
            </a:extLst>
          </p:cNvPr>
          <p:cNvSpPr txBox="1"/>
          <p:nvPr/>
        </p:nvSpPr>
        <p:spPr>
          <a:xfrm>
            <a:off x="829609" y="987290"/>
            <a:ext cx="3408486" cy="37702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3900" b="1">
                <a:solidFill>
                  <a:schemeClr val="bg1"/>
                </a:solidFill>
                <a:latin typeface="Agency FB" panose="020B0503020202020204" pitchFamily="34" charset="0"/>
                <a:ea typeface="+mj-ea"/>
                <a:cs typeface="Aharoni" panose="020B0604020202020204" pitchFamily="2" charset="-79"/>
              </a:rPr>
              <a:t>0</a:t>
            </a:r>
            <a:r>
              <a:rPr lang="en-US" altLang="ko-KR" sz="23900" b="1">
                <a:solidFill>
                  <a:schemeClr val="bg1"/>
                </a:solidFill>
                <a:latin typeface="Agency FB" panose="020B0503020202020204" pitchFamily="34" charset="0"/>
                <a:ea typeface="+mj-ea"/>
                <a:cs typeface="Aharoni" panose="020B0604020202020204" pitchFamily="2" charset="-79"/>
              </a:rPr>
              <a:t>1</a:t>
            </a:r>
            <a:endParaRPr lang="ko-KR" sz="23900" b="1">
              <a:solidFill>
                <a:schemeClr val="bg1"/>
              </a:solidFill>
              <a:latin typeface="Agency FB" panose="020B0503020202020204" pitchFamily="34" charset="0"/>
              <a:ea typeface="+mj-ea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30EF5A-5D58-4FB4-A849-9805873795A5}"/>
              </a:ext>
            </a:extLst>
          </p:cNvPr>
          <p:cNvSpPr txBox="1"/>
          <p:nvPr/>
        </p:nvSpPr>
        <p:spPr>
          <a:xfrm>
            <a:off x="1064073" y="4175139"/>
            <a:ext cx="63480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7200" b="1">
                <a:solidFill>
                  <a:schemeClr val="bg1"/>
                </a:solidFill>
                <a:latin typeface="Agency FB" panose="020B0503020202020204" pitchFamily="34" charset="0"/>
                <a:ea typeface="+mn-lt"/>
                <a:cs typeface="+mn-lt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B6D0DC-A9C7-4EA5-A731-E44231E8DCAF}"/>
              </a:ext>
            </a:extLst>
          </p:cNvPr>
          <p:cNvSpPr txBox="1"/>
          <p:nvPr/>
        </p:nvSpPr>
        <p:spPr>
          <a:xfrm>
            <a:off x="16910952" y="525625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03</a:t>
            </a:r>
            <a:endParaRPr lang="ko-KR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8095" y="727993"/>
            <a:ext cx="13142857" cy="82224"/>
            <a:chOff x="4238095" y="727993"/>
            <a:chExt cx="13142857" cy="822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8095" y="727993"/>
              <a:ext cx="13142857" cy="822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87" y="4718486"/>
            <a:ext cx="8627303" cy="23708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9048" y="8030728"/>
            <a:ext cx="16476190" cy="78058"/>
            <a:chOff x="1019048" y="6785434"/>
            <a:chExt cx="16476190" cy="780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9048" y="6785434"/>
              <a:ext cx="16476190" cy="7805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AFAC99A-8B64-40CC-8451-79C23BF39F28}"/>
              </a:ext>
            </a:extLst>
          </p:cNvPr>
          <p:cNvSpPr txBox="1"/>
          <p:nvPr/>
        </p:nvSpPr>
        <p:spPr>
          <a:xfrm>
            <a:off x="11705448" y="9212671"/>
            <a:ext cx="57300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sz="3600" err="1">
                <a:solidFill>
                  <a:srgbClr val="FFFFFF"/>
                </a:solidFill>
                <a:latin typeface="+mn-ea"/>
              </a:rPr>
              <a:t>들어주셔서</a:t>
            </a:r>
            <a:r>
              <a:rPr lang="en-US" altLang="ko-KR" sz="360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3600" err="1">
                <a:solidFill>
                  <a:srgbClr val="FFFFFF"/>
                </a:solidFill>
                <a:latin typeface="+mn-ea"/>
              </a:rPr>
              <a:t>감사합니다</a:t>
            </a:r>
            <a:r>
              <a:rPr lang="en-US" altLang="ko-KR" sz="360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3600">
                <a:solidFill>
                  <a:srgbClr val="FFFFFF"/>
                </a:solidFill>
                <a:latin typeface="+mn-ea"/>
                <a:cs typeface="Arial"/>
              </a:rPr>
              <a:t>:D</a:t>
            </a: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6ED9FFE0-6CD2-42DC-9044-6591655CAE0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5124" y="985595"/>
            <a:ext cx="7750342" cy="1183660"/>
          </a:xfrm>
          <a:prstGeom prst="rect">
            <a:avLst/>
          </a:prstGeom>
        </p:spPr>
      </p:pic>
      <p:pic>
        <p:nvPicPr>
          <p:cNvPr id="15" name="Object 13">
            <a:extLst>
              <a:ext uri="{FF2B5EF4-FFF2-40B4-BE49-F238E27FC236}">
                <a16:creationId xmlns:a16="http://schemas.microsoft.com/office/drawing/2014/main" id="{1A798889-03BA-40CE-87D5-AE2A0A7A3A6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89509" y="1758110"/>
            <a:ext cx="5876436" cy="1364402"/>
          </a:xfrm>
          <a:prstGeom prst="rect">
            <a:avLst/>
          </a:prstGeom>
        </p:spPr>
      </p:pic>
      <p:pic>
        <p:nvPicPr>
          <p:cNvPr id="16" name="Object 5">
            <a:extLst>
              <a:ext uri="{FF2B5EF4-FFF2-40B4-BE49-F238E27FC236}">
                <a16:creationId xmlns:a16="http://schemas.microsoft.com/office/drawing/2014/main" id="{0B65A25A-CE3A-4925-BDAB-52FF574ED98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6668" y="521957"/>
            <a:ext cx="2728342" cy="80284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C225271-6A91-439D-AA37-7031544333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1058" y="8208423"/>
            <a:ext cx="7358510" cy="5364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743C30-BCD5-4395-B779-C77CB4E4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5" y="430780"/>
            <a:ext cx="16942252" cy="87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8524081A-EDFA-4E9E-ADAB-57C92783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190" y="3720009"/>
            <a:ext cx="8156275" cy="4905576"/>
          </a:xfrm>
          <a:prstGeom prst="rect">
            <a:avLst/>
          </a:prstGeom>
        </p:spPr>
      </p:pic>
      <p:grpSp>
        <p:nvGrpSpPr>
          <p:cNvPr id="22" name="그룹 1011">
            <a:extLst>
              <a:ext uri="{FF2B5EF4-FFF2-40B4-BE49-F238E27FC236}">
                <a16:creationId xmlns:a16="http://schemas.microsoft.com/office/drawing/2014/main" id="{24C1F31C-C160-498D-808A-3A2FBBBD95A0}"/>
              </a:ext>
            </a:extLst>
          </p:cNvPr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23" name="Object 50">
              <a:extLst>
                <a:ext uri="{FF2B5EF4-FFF2-40B4-BE49-F238E27FC236}">
                  <a16:creationId xmlns:a16="http://schemas.microsoft.com/office/drawing/2014/main" id="{184243BB-3D19-491A-B1A3-6C3EA9CBB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E7746EE-A41B-4710-A98A-488693D8A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67" y="358693"/>
            <a:ext cx="16954445" cy="82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2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8">
            <a:extLst>
              <a:ext uri="{FF2B5EF4-FFF2-40B4-BE49-F238E27FC236}">
                <a16:creationId xmlns:a16="http://schemas.microsoft.com/office/drawing/2014/main" id="{50335ED2-7BE3-44A3-ADCC-81BF606BB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082" y="2894528"/>
            <a:ext cx="7471081" cy="6117144"/>
          </a:xfrm>
          <a:prstGeom prst="rect">
            <a:avLst/>
          </a:prstGeom>
        </p:spPr>
      </p:pic>
      <p:grpSp>
        <p:nvGrpSpPr>
          <p:cNvPr id="22" name="그룹 1011">
            <a:extLst>
              <a:ext uri="{FF2B5EF4-FFF2-40B4-BE49-F238E27FC236}">
                <a16:creationId xmlns:a16="http://schemas.microsoft.com/office/drawing/2014/main" id="{332D9753-5895-46F8-805E-9430F1494C17}"/>
              </a:ext>
            </a:extLst>
          </p:cNvPr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23" name="Object 50">
              <a:extLst>
                <a:ext uri="{FF2B5EF4-FFF2-40B4-BE49-F238E27FC236}">
                  <a16:creationId xmlns:a16="http://schemas.microsoft.com/office/drawing/2014/main" id="{C9AE7E3D-BEC5-470C-B3BA-C08E8BA97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7CE1103-6CB8-4DC2-9814-6DA64CA7B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43" y="367025"/>
            <a:ext cx="16954445" cy="90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92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pic>
        <p:nvPicPr>
          <p:cNvPr id="5" name="그림 9">
            <a:extLst>
              <a:ext uri="{FF2B5EF4-FFF2-40B4-BE49-F238E27FC236}">
                <a16:creationId xmlns:a16="http://schemas.microsoft.com/office/drawing/2014/main" id="{70804155-0DA1-4EF0-B669-95E253FEF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700" y="3595926"/>
            <a:ext cx="7034841" cy="51068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B43D24-21C5-4E5E-8C86-8736B9AC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40" y="356625"/>
            <a:ext cx="16930059" cy="83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74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95E6D9-BC26-4EB3-BBFE-57899FEF0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" y="362821"/>
            <a:ext cx="16954445" cy="20606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5082F14-865A-4183-9FF9-0A2476889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42" y="4043030"/>
            <a:ext cx="16594750" cy="32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87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6544" y="535935"/>
            <a:ext cx="301788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8095" y="727993"/>
            <a:ext cx="12490068" cy="78140"/>
            <a:chOff x="4238095" y="727993"/>
            <a:chExt cx="12490068" cy="781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095" y="727993"/>
              <a:ext cx="12490068" cy="781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762" y="9295243"/>
            <a:ext cx="16476190" cy="78058"/>
            <a:chOff x="904762" y="9295243"/>
            <a:chExt cx="16476190" cy="780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762" y="9295243"/>
              <a:ext cx="16476190" cy="7805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2B15AB7-F585-4711-A30C-42E7AF4B0652}"/>
              </a:ext>
            </a:extLst>
          </p:cNvPr>
          <p:cNvSpPr txBox="1"/>
          <p:nvPr/>
        </p:nvSpPr>
        <p:spPr>
          <a:xfrm>
            <a:off x="14861980" y="7608405"/>
            <a:ext cx="2348765" cy="11470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chemeClr val="bg1"/>
                </a:solidFill>
                <a:latin typeface="+mn-ea"/>
              </a:rPr>
              <a:t>01. </a:t>
            </a:r>
            <a:r>
              <a:rPr lang="ko-KR" altLang="en-US" sz="2400">
                <a:solidFill>
                  <a:schemeClr val="bg1"/>
                </a:solidFill>
                <a:latin typeface="+mn-ea"/>
              </a:rPr>
              <a:t>코드 소개</a:t>
            </a:r>
            <a:endParaRPr lang="en-US" altLang="ko-KR" sz="240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chemeClr val="bg1"/>
                </a:solidFill>
                <a:latin typeface="+mn-ea"/>
              </a:rPr>
              <a:t>02. </a:t>
            </a:r>
            <a:r>
              <a:rPr lang="ko-KR" altLang="en-US" sz="2400">
                <a:solidFill>
                  <a:schemeClr val="bg1"/>
                </a:solidFill>
                <a:latin typeface="+mn-ea"/>
              </a:rPr>
              <a:t>모델 시연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0BBDC9-BE0C-4053-A9D3-14D83B4F0C3D}"/>
              </a:ext>
            </a:extLst>
          </p:cNvPr>
          <p:cNvSpPr txBox="1"/>
          <p:nvPr/>
        </p:nvSpPr>
        <p:spPr>
          <a:xfrm>
            <a:off x="829609" y="987290"/>
            <a:ext cx="3408486" cy="37702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3900" b="1">
                <a:solidFill>
                  <a:schemeClr val="bg1"/>
                </a:solidFill>
                <a:latin typeface="Agency FB" panose="020B0503020202020204" pitchFamily="34" charset="0"/>
                <a:ea typeface="+mj-ea"/>
                <a:cs typeface="Aharoni" panose="020B0604020202020204" pitchFamily="2" charset="-79"/>
              </a:rPr>
              <a:t>0</a:t>
            </a:r>
            <a:r>
              <a:rPr lang="en-US" altLang="ko-KR" sz="23900" b="1">
                <a:solidFill>
                  <a:schemeClr val="bg1"/>
                </a:solidFill>
                <a:latin typeface="Agency FB" panose="020B0503020202020204" pitchFamily="34" charset="0"/>
                <a:ea typeface="+mj-ea"/>
                <a:cs typeface="Aharoni" panose="020B0604020202020204" pitchFamily="2" charset="-79"/>
              </a:rPr>
              <a:t>2</a:t>
            </a:r>
            <a:endParaRPr lang="ko-KR" sz="23900" b="1">
              <a:solidFill>
                <a:schemeClr val="bg1"/>
              </a:solidFill>
              <a:latin typeface="Agency FB" panose="020B0503020202020204" pitchFamily="34" charset="0"/>
              <a:ea typeface="+mj-ea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788D0-2680-4C4F-9621-1EF9798B14D0}"/>
              </a:ext>
            </a:extLst>
          </p:cNvPr>
          <p:cNvSpPr txBox="1"/>
          <p:nvPr/>
        </p:nvSpPr>
        <p:spPr>
          <a:xfrm>
            <a:off x="1064073" y="4175139"/>
            <a:ext cx="87657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7200" b="1">
                <a:solidFill>
                  <a:schemeClr val="bg1"/>
                </a:solidFill>
                <a:latin typeface="Agency FB" panose="020B0503020202020204" pitchFamily="34" charset="0"/>
                <a:ea typeface="+mn-lt"/>
                <a:cs typeface="+mn-lt"/>
              </a:rPr>
              <a:t>Process</a:t>
            </a:r>
            <a:r>
              <a:rPr lang="ko-KR" altLang="en-US" sz="7200" b="1">
                <a:solidFill>
                  <a:schemeClr val="bg1"/>
                </a:solidFill>
                <a:latin typeface="Agency FB" panose="020B0503020202020204" pitchFamily="34" charset="0"/>
                <a:ea typeface="+mn-lt"/>
                <a:cs typeface="+mn-lt"/>
              </a:rPr>
              <a:t> </a:t>
            </a:r>
            <a:r>
              <a:rPr lang="en-US" altLang="ko-KR" sz="7200" b="1">
                <a:solidFill>
                  <a:schemeClr val="bg1"/>
                </a:solidFill>
                <a:latin typeface="Agency FB" panose="020B0503020202020204" pitchFamily="34" charset="0"/>
                <a:ea typeface="+mn-lt"/>
                <a:cs typeface="+mn-lt"/>
              </a:rPr>
              <a:t>of</a:t>
            </a:r>
            <a:r>
              <a:rPr lang="ko-KR" altLang="en-US" sz="7200" b="1">
                <a:solidFill>
                  <a:schemeClr val="bg1"/>
                </a:solidFill>
                <a:latin typeface="Agency FB" panose="020B0503020202020204" pitchFamily="34" charset="0"/>
                <a:ea typeface="+mn-lt"/>
                <a:cs typeface="+mn-lt"/>
              </a:rPr>
              <a:t> </a:t>
            </a:r>
            <a:r>
              <a:rPr lang="en-US" altLang="ko-KR" sz="7200" b="1">
                <a:solidFill>
                  <a:schemeClr val="bg1"/>
                </a:solidFill>
                <a:latin typeface="Agency FB" panose="020B0503020202020204" pitchFamily="34" charset="0"/>
                <a:ea typeface="+mn-lt"/>
                <a:cs typeface="+mn-lt"/>
              </a:rPr>
              <a:t>the</a:t>
            </a:r>
            <a:r>
              <a:rPr lang="ko-KR" altLang="en-US" sz="7200" b="1">
                <a:solidFill>
                  <a:schemeClr val="bg1"/>
                </a:solidFill>
                <a:latin typeface="Agency FB" panose="020B0503020202020204" pitchFamily="34" charset="0"/>
                <a:ea typeface="+mn-lt"/>
                <a:cs typeface="+mn-lt"/>
              </a:rPr>
              <a:t> </a:t>
            </a:r>
            <a:r>
              <a:rPr lang="en-US" altLang="ko-KR" sz="7200" b="1">
                <a:solidFill>
                  <a:schemeClr val="bg1"/>
                </a:solidFill>
                <a:latin typeface="Agency FB" panose="020B0503020202020204" pitchFamily="34" charset="0"/>
                <a:ea typeface="+mn-lt"/>
                <a:cs typeface="+mn-lt"/>
              </a:rPr>
              <a:t>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8189A-7439-4601-9C31-2230B1C77147}"/>
              </a:ext>
            </a:extLst>
          </p:cNvPr>
          <p:cNvSpPr txBox="1"/>
          <p:nvPr/>
        </p:nvSpPr>
        <p:spPr>
          <a:xfrm>
            <a:off x="16910952" y="525625"/>
            <a:ext cx="38023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10</a:t>
            </a:r>
            <a:endParaRPr lang="ko-KR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0">
      <a:majorFont>
        <a:latin typeface="Agency FB"/>
        <a:ea typeface="나눔스퀘어 ExtraBold"/>
        <a:cs typeface=""/>
      </a:majorFont>
      <a:minorFont>
        <a:latin typeface="Agency FB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30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revision>1</cp:revision>
  <dcterms:created xsi:type="dcterms:W3CDTF">2021-06-06T17:18:38Z</dcterms:created>
  <dcterms:modified xsi:type="dcterms:W3CDTF">2021-06-07T14:52:53Z</dcterms:modified>
</cp:coreProperties>
</file>